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解决连除问题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学校将某劳动基地平均分成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一共种植了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株玉米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每块地种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平均每排种了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株玉米。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啄木鸟是捉虫高手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只啄木鸟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天一共捉了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只害虫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平均每只啄木鸟一天能捉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只害虫。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02931" y="239794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005413" y="357252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22456"/>
            <a:ext cx="11290300" cy="418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某制药厂上午制出了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片润嗓含片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按一板装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板装成一盒的规格来分装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这些药片可以分装成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盒。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	B.32		C.64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学校教学楼内一共放了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盆花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每层楼有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间教室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一共有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层楼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每间教室平均放几盆花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下面列式错误的是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B.120×4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	C.120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(4×5)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19175" y="1805374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937009" y="3562256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1163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某店购进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张贴纸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每袋装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袋。一共可以装多少盒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629271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8=10(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29652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某校三年级师生共捐图书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将这些图书平均分配到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每个班级再将分得的图书放入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个书架。平均每个书架放多少册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729155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册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270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2026-02-11T09:32:56Z</dcterms:modified>
</cp:coreProperties>
</file>