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拼图游戏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53554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个同样的小正方形拼成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四连方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当拼成一排时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新图形的长是小正方形边长的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宽等于小正方形的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68954" y="2754861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689585" y="2754861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边长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0280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下面图形不是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四连方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827072"/>
              </p:ext>
            </p:extLst>
          </p:nvPr>
        </p:nvGraphicFramePr>
        <p:xfrm>
          <a:off x="450850" y="2020450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5" imgW="5291986" imgH="726918" progId="Word.Document.12">
                  <p:embed/>
                </p:oleObj>
              </mc:Choice>
              <mc:Fallback>
                <p:oleObj name="文档" r:id="rId5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850" y="2020450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571309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四连方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四连方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的周长都相等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四连方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只能拼成长方形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四连方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个同样的小正方形拼成的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014958" y="1441952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47856" y="3571309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三、作图题。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请用边长为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厘米的小正方形画出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种不同的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四连方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50850" y="2563546"/>
            <a:ext cx="6976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343</TotalTime>
  <Words>177</Words>
  <Application>Microsoft Office PowerPoint</Application>
  <PresentationFormat>宽屏</PresentationFormat>
  <Paragraphs>26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2026-02-11T07:04:56Z</dcterms:modified>
</cp:coreProperties>
</file>