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轴对称的剪纸问题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一、画一画。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手工课上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乐乐用一张圆形纸片对折后剪出一个图案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展开后的图形应该是哪一个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请在正确的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26.eps" descr="id:21474883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8293" y="2951315"/>
            <a:ext cx="6270159" cy="1964517"/>
          </a:xfrm>
          <a:prstGeom prst="rect">
            <a:avLst/>
          </a:prstGeom>
        </p:spPr>
      </p:pic>
      <p:pic>
        <p:nvPicPr>
          <p:cNvPr id="18" name="AM3LRQ25.eps" descr="id:214748833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0414" y="3719906"/>
            <a:ext cx="613335" cy="119592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6496180" y="4317869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M3LRQ32.eps" descr="id:21474883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046" y="1200669"/>
            <a:ext cx="822867" cy="1129000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64543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对折后的纸上剪下来的。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333606"/>
              </p:ext>
            </p:extLst>
          </p:nvPr>
        </p:nvGraphicFramePr>
        <p:xfrm>
          <a:off x="450850" y="2566901"/>
          <a:ext cx="11290300" cy="206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5291986" imgH="969223" progId="Word.Document.12">
                  <p:embed/>
                </p:oleObj>
              </mc:Choice>
              <mc:Fallback>
                <p:oleObj name="文档" r:id="rId5" imgW="5291986" imgH="9692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850" y="2566901"/>
                        <a:ext cx="11290300" cy="20678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849169" y="1744894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63707"/>
            <a:ext cx="112903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三、下面的图形分别是从哪张对折后的纸上剪下来的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M3LRQ43.eps" descr="id:214748838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6807" y="1646971"/>
            <a:ext cx="7642689" cy="3454807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910033" y="2490140"/>
            <a:ext cx="6768223" cy="162979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010328" y="2330235"/>
            <a:ext cx="2326902" cy="17897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32729" y="2410187"/>
            <a:ext cx="2326902" cy="17897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317007" y="2330235"/>
            <a:ext cx="2326902" cy="178970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7071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把一张正方形纸对折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沿虚线剪一剪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能得到一个完整图案的是哪一个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圈一圈。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AM3LRQ44.eps" descr="id:21474883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9283" y="2408745"/>
            <a:ext cx="7142264" cy="183060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8702211" y="2054831"/>
            <a:ext cx="1376737" cy="246609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188</Words>
  <Application>Microsoft Office PowerPoint</Application>
  <PresentationFormat>宽屏</PresentationFormat>
  <Paragraphs>20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2026-02-11T05:36:28Z</dcterms:modified>
</cp:coreProperties>
</file>