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40" r:id="rId10"/>
    <p:sldId id="734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以内数的读写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一个数的个位上的数是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十位上的数是个位上的数的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百位上的数是个位与十位上的数的和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。它是由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25333" y="2351606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642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92485" y="292464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52725" y="292464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75950" y="2924648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一、数一数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79.eps" descr="id:21474885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1475079"/>
            <a:ext cx="6075802" cy="207947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81615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图中有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它们组成的数是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13399" y="38161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45778" y="38161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65093" y="38161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08817" y="4395930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346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794162" y="4395930"/>
            <a:ext cx="2244525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三百四十六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二、写一写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读一读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82.eps" descr="id:21474885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64261" y="1727919"/>
            <a:ext cx="6182660" cy="1948311"/>
          </a:xfrm>
          <a:prstGeom prst="rect">
            <a:avLst/>
          </a:prstGeom>
        </p:spPr>
      </p:pic>
      <p:pic>
        <p:nvPicPr>
          <p:cNvPr id="4" name="JM2QXR80.eps" descr="id:214748852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224533" y="1547087"/>
            <a:ext cx="1584176" cy="212914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4453" y="3722396"/>
            <a:ext cx="336311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73673" y="3722396"/>
            <a:ext cx="345551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29189" y="3676230"/>
            <a:ext cx="417646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28589" y="3694703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448274" y="4323715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二百四十三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804376" y="3719917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811386" y="4313327"/>
            <a:ext cx="1832553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五百零三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456705" y="3715136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304947" y="4285368"/>
            <a:ext cx="2244525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二百三十五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432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三、照样子写一写。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185=(100)+(80)+(5)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724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859=(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501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13165" y="2147859"/>
            <a:ext cx="3265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40557" y="2786346"/>
            <a:ext cx="32925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  50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      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96834" y="2738790"/>
            <a:ext cx="17947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 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248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四、涂一涂。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涂出一百零八个方格。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83.eps" descr="id:21474885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44613" y="2087959"/>
            <a:ext cx="6113664" cy="23042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55750" y="1985233"/>
            <a:ext cx="7157615" cy="280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77670" y="869907"/>
            <a:ext cx="512672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涂出三百二十五个方格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84.eps" descr="id:214748856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64189" y="1583903"/>
            <a:ext cx="9447911" cy="2088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8469" y="1583903"/>
            <a:ext cx="9619854" cy="223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五、每个数中的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各表示多少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85.eps" descr="id:21474885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52525" y="1583903"/>
            <a:ext cx="8266693" cy="338437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160637" y="1943943"/>
            <a:ext cx="2304256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160637" y="1944567"/>
            <a:ext cx="2295797" cy="9354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33245" y="1943943"/>
            <a:ext cx="0" cy="7920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994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,390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按规律填数。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(1)135,145,155,(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(2)630,632,634,(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20677" y="136787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450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84973" y="136787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36701" y="1943943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25133" y="196804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390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40757" y="3146717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165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24361" y="3146717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175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09861" y="3746470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636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293465" y="3746470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638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167</Words>
  <Application>Microsoft Office PowerPoint</Application>
  <PresentationFormat>自定义</PresentationFormat>
  <Paragraphs>59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2026-02-28T05:15:50Z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