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计数单位和数位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57567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一、补全数位顺序表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再填空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97558824"/>
              </p:ext>
            </p:extLst>
          </p:nvPr>
        </p:nvGraphicFramePr>
        <p:xfrm>
          <a:off x="361951" y="2071109"/>
          <a:ext cx="4534992" cy="1625660"/>
        </p:xfrm>
        <a:graphic>
          <a:graphicData uri="http://schemas.openxmlformats.org/drawingml/2006/table">
            <a:tbl>
              <a:tblPr firstRow="1" firstCol="1" bandRow="1"/>
              <a:tblGrid>
                <a:gridCol w="755832"/>
                <a:gridCol w="755832"/>
                <a:gridCol w="755832"/>
                <a:gridCol w="755832"/>
                <a:gridCol w="755832"/>
                <a:gridCol w="755832"/>
              </a:tblGrid>
              <a:tr h="541887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数位顺序表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837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256980" y="1655911"/>
            <a:ext cx="5912669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在数位顺序表中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从右边起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第一位是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百位在第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千位在第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位。第五位是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56781" y="2592015"/>
            <a:ext cx="648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十位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4693" y="2592015"/>
            <a:ext cx="648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百位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80618" y="2592015"/>
            <a:ext cx="648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千位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30688" y="2592015"/>
            <a:ext cx="648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万位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09107" y="2278756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685469" y="2278755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170592" y="2838236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17019" y="3424396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二、拨一拨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4.eps" descr="id:21474887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0477" y="1511895"/>
            <a:ext cx="2182235" cy="218223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384772" y="2447999"/>
            <a:ext cx="6192689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现在的数是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</a:rPr>
              <a:t>( 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),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再添上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个百就是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0">
              <a:solidFill>
                <a:schemeClr val="tx1"/>
              </a:solidFill>
            </a:endParaRPr>
          </a:p>
        </p:txBody>
      </p:sp>
      <p:pic>
        <p:nvPicPr>
          <p:cNvPr id="5" name="JM2QXR105.eps" descr="id:214748876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0477" y="3874962"/>
            <a:ext cx="2182235" cy="223409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384772" y="4536231"/>
            <a:ext cx="6336705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现在的数是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),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再添上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b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b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17021" y="2546488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9700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35829" y="3126496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17021" y="4642844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9997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935829" y="5222852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246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三、下面各数中的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分别在哪位上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分别表示多少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7234: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2891: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6025: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4002: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52725" y="2231975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21025" y="223782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45655" y="2811415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13955" y="281726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945655" y="3426881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613955" y="3432726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45655" y="3983972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613955" y="3989817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在数位顺序表中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从右边起第四位是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一个数的最高位是万位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万和百中间的计数单位是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姐姐的储蓄罐里现有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元能攒到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左边的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。右边的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01197" y="1367879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69149" y="2015951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73005" y="2565023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01197" y="3200721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38880" y="4373934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929389" y="4370979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16621" y="4955754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17627" y="4923006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千和百都是计数单位。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千位和十位之间的数位是万位。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在数位顺序表中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第三位是百位。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12965" y="2159967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7141" y="2736031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69349" y="3269758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4183068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十位上的数字是最大的一位数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个位上的数字比十位上的数字小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个位上的数字乘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是千位上的数字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其他数位上的数字为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2445" y="3517628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6093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208</Words>
  <Application>Microsoft Office PowerPoint</Application>
  <PresentationFormat>自定义</PresentationFormat>
  <Paragraphs>71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2026-02-28T05:34:10Z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