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40" r:id="rId10"/>
    <p:sldId id="741" r:id="rId11"/>
    <p:sldId id="734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万以内的加法和减法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3.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加法各部分间的关系</a:t>
            </a:r>
            <a:endParaRPr lang="en-US" altLang="zh-CN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若一共用了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339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盆月季和蝴蝶兰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盆蝴蝶兰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则月季用了多少盆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93193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339-142=197(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盆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914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186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192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198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204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210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个数填入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使两个圆上的数的和相等。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12.eps" descr="id:214748932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92685" y="2779615"/>
            <a:ext cx="4383526" cy="2232248"/>
          </a:xfrm>
          <a:prstGeom prst="rect">
            <a:avLst/>
          </a:prstGeom>
        </p:spPr>
      </p:pic>
      <p:pic>
        <p:nvPicPr>
          <p:cNvPr id="4" name="LM2QXR90.eps" descr="id:2147484932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20677" y="2779615"/>
            <a:ext cx="4772573" cy="225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40062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一、看图列式计算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08.eps" descr="id:21474892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1951" y="1583903"/>
            <a:ext cx="5164076" cy="13681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453" y="3024063"/>
            <a:ext cx="3962400" cy="676275"/>
          </a:xfrm>
          <a:prstGeom prst="rect">
            <a:avLst/>
          </a:prstGeom>
        </p:spPr>
      </p:pic>
      <p:pic>
        <p:nvPicPr>
          <p:cNvPr id="5" name="LM2QXR09.eps" descr="id:214748929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17966" y="3888159"/>
            <a:ext cx="5085080" cy="13472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61" y="5235382"/>
            <a:ext cx="3962400" cy="67627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4538861" y="3039819"/>
            <a:ext cx="260199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420+380=800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718314" y="5236426"/>
            <a:ext cx="250421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800-420=380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1" y="2952055"/>
            <a:ext cx="3962400" cy="676275"/>
          </a:xfrm>
          <a:prstGeom prst="rect">
            <a:avLst/>
          </a:prstGeom>
        </p:spPr>
      </p:pic>
      <p:pic>
        <p:nvPicPr>
          <p:cNvPr id="3" name="LM2QXR10.eps" descr="id:214748930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60437" y="1367879"/>
            <a:ext cx="5332484" cy="144016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772346"/>
            <a:ext cx="250421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800-380=420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576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若一个加数是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297,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则另一个加数是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　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若一个加数是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634,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另一个加数是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258,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则和是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358+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=726,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+479=905,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425333" y="1871935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433967" y="2416406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892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545013" y="2952055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368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545013" y="3578765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426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834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三、计算并验算。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548+376=(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验算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)-(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693+259=(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验算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)-(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64693" y="1727919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924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12565" y="2333717"/>
            <a:ext cx="34708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376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548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924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638001" y="2333717"/>
            <a:ext cx="3368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924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548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376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64692" y="2924333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952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84573" y="3513344"/>
            <a:ext cx="3368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259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693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952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38001" y="3486185"/>
            <a:ext cx="3368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952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259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693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里填上合适的数。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)+323=700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212+(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)=363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150+(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)=232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)+97=603	50+(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)=75	207+(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)=368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6461" y="2147859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377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80917" y="2130858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151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77261" y="2147859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76461" y="2720901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64893" y="2738790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98359" y="2751491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161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教师节期间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学校在校门口用花摆了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个图案。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盆月季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,142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盆蝴蝶兰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则月季和蝴蝶兰一共用了多少盆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340666"/>
            <a:ext cx="32864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197+142=339(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盆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572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若一共用了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339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盆月季和蝴蝶兰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盆月季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则蝴蝶兰用了多少盆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31017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339-197=142(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盆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306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209</Words>
  <Application>Microsoft Office PowerPoint</Application>
  <PresentationFormat>自定义</PresentationFormat>
  <Paragraphs>51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2026-02-28T06:31:30Z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