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竖式与试商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六、补全竖式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23.eps" descr="id:21474877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6501" y="1571169"/>
            <a:ext cx="8772752" cy="252028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016621" y="244799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3826" y="169372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44813" y="232544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4    0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44813" y="298123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4    0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47259" y="23254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31706" y="298123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4    9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471097" y="2325438"/>
            <a:ext cx="10054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5    0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217421" y="301814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195702" y="163244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4162456"/>
            <a:ext cx="42675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最后一个答案不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唯一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32439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并将竖式中的数与对应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含义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连起来。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根小棒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根小棒。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8-1.eps" descr="id:21474877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16821" y="1871935"/>
            <a:ext cx="1014338" cy="1014338"/>
          </a:xfrm>
          <a:prstGeom prst="rect">
            <a:avLst/>
          </a:prstGeom>
        </p:spPr>
      </p:pic>
      <p:pic>
        <p:nvPicPr>
          <p:cNvPr id="4" name="JM2QXR18.eps" descr="id:214748771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32645" y="3528119"/>
            <a:ext cx="6264696" cy="240433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697141" y="2159967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82968" y="219530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96741" y="4035205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1   4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66538" y="4677051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1   0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274843" y="406850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68976" y="342735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79499" y="529673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053926" y="3815662"/>
            <a:ext cx="1241231" cy="11772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92437" y="4448430"/>
            <a:ext cx="1241231" cy="11772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074972" y="3815662"/>
            <a:ext cx="1220185" cy="11692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136461" y="4439021"/>
            <a:ext cx="1220185" cy="11692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里最大能填几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4&lt;30	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		34&gt;5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60&gt;9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6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	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42&gt;(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2485" y="214535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64893" y="214535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53325" y="215758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05722" y="273378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06662" y="273378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37466" y="278929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05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三、列竖式计算。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53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66</a:t>
            </a:r>
            <a:r>
              <a:rPr lang="en-US" altLang="zh-CN" smtClean="0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28589" y="1526762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mtClean="0">
                <a:ea typeface="楷体" panose="02010609060101010101" pitchFamily="49" charset="-122"/>
              </a:rPr>
              <a:t>3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27549" y="1526762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mtClean="0">
                <a:ea typeface="楷体" panose="02010609060101010101" pitchFamily="49" charset="-122"/>
              </a:rPr>
              <a:t>4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09309" y="1481367"/>
            <a:ext cx="193354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8</a:t>
            </a:r>
            <a:r>
              <a:rPr lang="en-US" altLang="zh-CN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5900" y="2210026"/>
            <a:ext cx="1775418" cy="1966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42848" y="2087959"/>
            <a:ext cx="1777606" cy="1972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17222" y="2164631"/>
            <a:ext cx="1656184" cy="20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726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5=7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4,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代表的数可以用算式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4+7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4+5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7+4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72395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名同学相约去划船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每条船坐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能坐满几条船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竖式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坐满船时的人数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坐满船的条数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还剩下的人数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JM2QXR19-1.eps" descr="id:21474877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40757" y="3365971"/>
            <a:ext cx="772596" cy="423118"/>
          </a:xfrm>
          <a:prstGeom prst="rect">
            <a:avLst/>
          </a:prstGeom>
        </p:spPr>
      </p:pic>
      <p:pic>
        <p:nvPicPr>
          <p:cNvPr id="5" name="JM2QXR19.eps" descr="id:214748772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857381" y="3337423"/>
            <a:ext cx="1268144" cy="188595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507766" y="151189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09109" y="323589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三种杯子各能装满几盒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各剩几只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71920"/>
            <a:ext cx="76495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(1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</a:rPr>
              <a:t>)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20.eps" descr="id:21474877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7" y="2089349"/>
            <a:ext cx="3213224" cy="259685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4686204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92083"/>
            <a:ext cx="76495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</a:rPr>
              <a:t>(2)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JM2QXR21.eps" descr="id:21474877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26903" y="719807"/>
            <a:ext cx="3086106" cy="2376264"/>
          </a:xfrm>
          <a:prstGeom prst="rect">
            <a:avLst/>
          </a:prstGeom>
        </p:spPr>
      </p:pic>
      <p:pic>
        <p:nvPicPr>
          <p:cNvPr id="4" name="JM2QXR22.eps" descr="id:21474877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224533" y="3384103"/>
            <a:ext cx="3096344" cy="255041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59580" y="4464223"/>
            <a:ext cx="76495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</a:rPr>
              <a:t>(3)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08909" y="2015951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6=2(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80917" y="4659308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8=1(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229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每个盘子里放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朵萝卜雕花作为装饰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朵萝卜雕花最多可以放几盘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73552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2=8(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盘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846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246</Words>
  <Application>Microsoft Office PowerPoint</Application>
  <PresentationFormat>自定义</PresentationFormat>
  <Paragraphs>62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