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731" r:id="rId3"/>
    <p:sldId id="732" r:id="rId4"/>
    <p:sldId id="737" r:id="rId5"/>
    <p:sldId id="738" r:id="rId6"/>
    <p:sldId id="739" r:id="rId7"/>
    <p:sldId id="733" r:id="rId8"/>
    <p:sldId id="740" r:id="rId9"/>
    <p:sldId id="736" r:id="rId10"/>
    <p:sldId id="741" r:id="rId11"/>
    <p:sldId id="734" r:id="rId12"/>
    <p:sldId id="735" r:id="rId13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　万以内数的认识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认识算盘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8390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七、判一判。对的在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103.eps" descr="id:2147488728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30" y="2210613"/>
            <a:ext cx="10807700" cy="280049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4824933" y="4464223"/>
            <a:ext cx="537327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3200" b="1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177214" y="4464223"/>
            <a:ext cx="699230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3200" b="1"/>
          </a:p>
        </p:txBody>
      </p:sp>
    </p:spTree>
    <p:extLst>
      <p:ext uri="{BB962C8B-B14F-4D97-AF65-F5344CB8AC3E}">
        <p14:creationId xmlns:p14="http://schemas.microsoft.com/office/powerpoint/2010/main" val="17982968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56928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八、想一想。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在算盘上拨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颗算珠靠梁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拨出的三位数可以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endParaRPr lang="en-US" altLang="zh-CN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至少写三个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20477" y="2738790"/>
            <a:ext cx="295786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700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ea typeface="楷体" panose="02010609060101010101" pitchFamily="49" charset="-122"/>
              </a:rPr>
              <a:t>601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mtClean="0">
                <a:ea typeface="楷体" panose="02010609060101010101" pitchFamily="49" charset="-122"/>
              </a:rPr>
              <a:t>102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一、看图填一填。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右边第一档为个位。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向左数第三档为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此数写作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它是由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个一组成的。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96.eps" descr="id:214748867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096741" y="1545521"/>
            <a:ext cx="3873295" cy="172819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6821" y="3851948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百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592685" y="4392215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563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837376" y="4392215"/>
            <a:ext cx="224452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五百六十三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168768" y="501356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594428" y="501356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970036" y="502392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41088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二、写一写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读一读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97.eps" descr="id:214748868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76461" y="1583903"/>
            <a:ext cx="3023284" cy="215910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3851830"/>
            <a:ext cx="4246959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写作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:(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)</a:t>
            </a:r>
            <a:b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</a:b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:(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)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" name="JM2QXR98.eps" descr="id:214748869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968949" y="1475079"/>
            <a:ext cx="3175665" cy="2267927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4964164" y="3851829"/>
            <a:ext cx="4901329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写作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:(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)</a:t>
            </a:r>
            <a:b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</a:b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:(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)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584573" y="3851829"/>
            <a:ext cx="121219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591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566202" y="4449420"/>
            <a:ext cx="224452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五百九十一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211456" y="3880948"/>
            <a:ext cx="121219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460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193085" y="4478539"/>
            <a:ext cx="183255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四百六十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4550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JM2QXR99.eps" descr="id:214748870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368549" y="1223863"/>
            <a:ext cx="2896622" cy="208823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1224533" y="3312095"/>
            <a:ext cx="3382863" cy="1217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写作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:(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)</a:t>
            </a:r>
            <a:b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</a:b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:(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)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469130" y="3325495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450759" y="3923086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八百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7895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05006"/>
            <a:ext cx="277031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三、连一连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100.eps" descr="id:214748870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98" y="1655911"/>
            <a:ext cx="10807700" cy="2893532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016621" y="3528119"/>
            <a:ext cx="2232248" cy="64807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650724" y="3528119"/>
            <a:ext cx="2232248" cy="64807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489229" y="3528119"/>
            <a:ext cx="2232248" cy="64807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747105" y="3528119"/>
            <a:ext cx="8203494" cy="64807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94442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四、先圈出算盘上表示的数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再在计数器上表示出来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101.eps" descr="id:214748872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232645" y="2066597"/>
            <a:ext cx="5954205" cy="26642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232645" y="2092468"/>
            <a:ext cx="62103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606608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五、在算盘上表示出下面各数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578390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725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6540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2248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255469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3675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小明在算盘的百位上拨了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颗上珠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在个位上拨了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颗上珠和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颗下珠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103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503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507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贝贝在算盘上拨出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803,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一共用了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颗珠子。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11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6821" y="2286783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625133" y="3456111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</TotalTime>
  <Words>172</Words>
  <Application>Microsoft Office PowerPoint</Application>
  <PresentationFormat>自定义</PresentationFormat>
  <Paragraphs>52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69</cp:revision>
  <dcterms:created xsi:type="dcterms:W3CDTF">2020-07-20T09:37:23Z</dcterms:created>
  <dcterms:modified xsi:type="dcterms:W3CDTF">2026-02-28T05:29:39Z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