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2" r:id="rId3"/>
    <p:sldId id="737" r:id="rId4"/>
    <p:sldId id="738" r:id="rId5"/>
    <p:sldId id="739" r:id="rId6"/>
    <p:sldId id="740" r:id="rId7"/>
    <p:sldId id="741" r:id="rId8"/>
    <p:sldId id="742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0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阶段训练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五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400622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一、写出下列各数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87.eps" descr="id:214748860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469" y="1502343"/>
            <a:ext cx="10013487" cy="286044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964952" y="3816151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640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633088" y="3816151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244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901114" y="3795167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604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二、读出下面各数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并写出它们的组成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278150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. 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JM2QXR88.eps" descr="id:214748861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296541" y="1518654"/>
            <a:ext cx="1600219" cy="215070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104853" y="2395164"/>
            <a:ext cx="5760639" cy="12741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它是由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3842547"/>
            <a:ext cx="399179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56581" y="3842547"/>
            <a:ext cx="2244525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四百二十三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765800" y="2395164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993285" y="240555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966829" y="2932896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4218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2. 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240087"/>
            <a:ext cx="399179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JM2QXR89.eps" descr="id:214748862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40557" y="875954"/>
            <a:ext cx="1656184" cy="222592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464893" y="1827681"/>
            <a:ext cx="5111055" cy="12741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它是由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44613" y="3240087"/>
            <a:ext cx="1832553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五百零三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121077" y="182768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425333" y="186389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946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某旅行团组织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人去纪念馆参观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要求每批进入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人参观。这个旅行团要分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批进入。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860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;650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按规律填数。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),999,998,997,(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(2)960,970,(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),990,(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(3)501,601,(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),801,(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08709" y="1295871"/>
            <a:ext cx="100540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20877" y="2520007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16375" y="3086485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86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69149" y="3086485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145413" y="3086485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80517" y="4248199"/>
            <a:ext cx="100540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618394" y="4248199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996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495471" y="4824263"/>
            <a:ext cx="90281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980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439050" y="4824263"/>
            <a:ext cx="100540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495471" y="5423894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701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382302" y="5423894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901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391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下面的数中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要读出零的数是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530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个百组成的数是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980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908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809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977061" y="1511895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05053" y="260833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16621" y="381615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90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五、画一画。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根据下面各数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在计数器上画出珠子。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91.eps" descr="id:214748863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7388" y="1793432"/>
            <a:ext cx="7416824" cy="21436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913372" y="3937067"/>
            <a:ext cx="7704856" cy="230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505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在每个计数器上画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颗珠子表示不同的三位数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92.eps" descr="id:214748863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56829" y="1346517"/>
            <a:ext cx="8417942" cy="2160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574359" y="3744143"/>
            <a:ext cx="846772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732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125</Words>
  <Application>Microsoft Office PowerPoint</Application>
  <PresentationFormat>自定义</PresentationFormat>
  <Paragraphs>53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2026-02-28T05:22:01Z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