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42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阶段训练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六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一、写一写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读一读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14.eps" descr="id:21474888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99856" y="1403072"/>
            <a:ext cx="2530871" cy="205304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672135"/>
            <a:ext cx="4108817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/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JM2QXR114-1.eps" descr="id:214748884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752925" y="1503127"/>
            <a:ext cx="2541959" cy="195298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752925" y="3649095"/>
            <a:ext cx="4108817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/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12565" y="3704105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6109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12565" y="4303776"/>
            <a:ext cx="3096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六千一百零九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909414" y="3682290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7264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909414" y="4281961"/>
            <a:ext cx="3096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七千二百六十四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M2QXR114-2.eps" descr="id:214748884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80717" y="1223863"/>
            <a:ext cx="4876068" cy="187220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2736701" y="3312095"/>
            <a:ext cx="4108817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/>
            </a:r>
            <a:b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</a:b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: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88829" y="3345954"/>
            <a:ext cx="1440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1057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88829" y="3945625"/>
            <a:ext cx="3096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一千零五十七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702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二、画一画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15.eps" descr="id:21474888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08709" y="1079847"/>
            <a:ext cx="5734910" cy="4968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77078" y="1039998"/>
            <a:ext cx="66579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95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在数位顺序表中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从右边起第三位是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与它相邻的两个数位分别是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八千七百九十的前一个数是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个十组成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这个数写作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。十个十个地数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和它相邻的两个数是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千位上的数字是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个位上的数字是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其余数位上的数字都是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01197" y="1511895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百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82344" y="213860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15274" y="213860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61213" y="2690734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8789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35336" y="331175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7050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11912" y="390890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7040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32634" y="3897180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7060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973154" y="504870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7006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706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四、按要求组数。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四个数字组成四位数。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只读一个零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一个零也不读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96741" y="219402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8002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56781" y="2758828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2800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702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西西在计数器上用珠子拨出了二千三百六十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东东添上了一颗珠子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表示一个新的四位数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那么这个数可能是多少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16.eps" descr="id:214748886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20877" y="2629976"/>
            <a:ext cx="2143648" cy="198143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4752255"/>
            <a:ext cx="521809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3360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2460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2370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2361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762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在算盘上用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颗珠子表示四位数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可以表示哪些四位数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至少写三个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297488"/>
            <a:ext cx="391748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1111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</a:rPr>
              <a:t>4000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ea typeface="楷体" panose="02010609060101010101" pitchFamily="49" charset="-122"/>
              </a:rPr>
              <a:t>8000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149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163</Words>
  <Application>Microsoft Office PowerPoint</Application>
  <PresentationFormat>自定义</PresentationFormat>
  <Paragraphs>38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2026-02-28T05:42:43Z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