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9" r:id="rId9"/>
    <p:sldId id="734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84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时间在哪里</a:t>
            </a:r>
          </a:p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认识时间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一、连一连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QXR01.eps" descr="id:21474874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2485" y="1727919"/>
            <a:ext cx="10011974" cy="32403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56581" y="3240087"/>
            <a:ext cx="1917700" cy="10287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60837" y="3240087"/>
            <a:ext cx="1917700" cy="10287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049069" y="3240087"/>
            <a:ext cx="1917700" cy="10287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47105" y="3254622"/>
            <a:ext cx="6293472" cy="101416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16141" y="3201410"/>
            <a:ext cx="73808" cy="106737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91815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二、看图写出时间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JM2QXR02.eps" descr="id:21474874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0557" y="1491899"/>
            <a:ext cx="2095740" cy="2051407"/>
          </a:xfrm>
          <a:prstGeom prst="rect">
            <a:avLst/>
          </a:prstGeom>
        </p:spPr>
      </p:pic>
      <p:pic>
        <p:nvPicPr>
          <p:cNvPr id="6" name="JM2QXR03.eps" descr="id:214748748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689029" y="1475079"/>
            <a:ext cx="2051407" cy="2051407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36501" y="3590286"/>
            <a:ext cx="330411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84973" y="3523967"/>
            <a:ext cx="330411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(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296541" y="3607352"/>
            <a:ext cx="213552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ea typeface="楷体" panose="02010609060101010101" pitchFamily="49" charset="-122"/>
              </a:rPr>
              <a:t>10 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83648" y="3547733"/>
            <a:ext cx="20329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9</a:t>
            </a:r>
            <a:r>
              <a:rPr lang="zh-CN" altLang="en-US">
                <a:ea typeface="楷体" panose="02010609060101010101" pitchFamily="49" charset="-122"/>
              </a:rPr>
              <a:t>　</a:t>
            </a:r>
            <a:r>
              <a:rPr lang="zh-CN" altLang="en-US" smtClean="0">
                <a:ea typeface="楷体" panose="02010609060101010101" pitchFamily="49" charset="-122"/>
              </a:rPr>
              <a:t>        </a:t>
            </a:r>
            <a:r>
              <a:rPr lang="en-US" altLang="zh-CN" smtClean="0">
                <a:ea typeface="楷体" panose="02010609060101010101" pitchFamily="49" charset="-122"/>
              </a:rPr>
              <a:t>45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175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三、填一填。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钟面上有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个小格、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个大格。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表示时间过了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表示时间过了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表示时间过了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半分钟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64693" y="158390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60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28989" y="158390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12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21077" y="221561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88180" y="276798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35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72276" y="276571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10</a:t>
            </a: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24533" y="4104183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680917" y="4104183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25333" y="414911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09885" y="397652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&gt;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597" y="3993102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=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510685" y="402145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&lt;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55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四、选一选。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小妍早上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6:00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小宇早上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6:30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起得早。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小妍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小宇　　　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无法比较谁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时整时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时针、分针、秒针都重合。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	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33245" y="2087959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08509" y="324008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一天有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分针要转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圈。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秒针转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大格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表示时间过了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在钟面上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表示时间过了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84327" y="115185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65800" y="231582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77261" y="352811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五、判一判。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钟面上有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最短的是时针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最长的是秒针。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4:30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也可以说成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时半。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小格的时间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秒针正好转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大格。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转到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分针正好转了一圈。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145413" y="1943943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28473" y="2496842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93285" y="3096071"/>
            <a:ext cx="69923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 b="1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73205" y="3744143"/>
            <a:ext cx="53732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3379880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六、想一想。</a:t>
            </a:r>
            <a:endParaRPr lang="zh-CN" altLang="zh-CN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李师傅要把一根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米长的木头锯成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段。如果他每锯一次用时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那么他锯完这根木头需要多长时间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035384"/>
            <a:ext cx="45207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6-1=5(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5=30(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174</Words>
  <Application>Microsoft Office PowerPoint</Application>
  <PresentationFormat>自定义</PresentationFormat>
  <Paragraphs>56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65</cp:revision>
  <dcterms:created xsi:type="dcterms:W3CDTF">2020-07-20T09:37:23Z</dcterms:created>
  <dcterms:modified xsi:type="dcterms:W3CDTF">2026-02-28T02:50:36Z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