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7" r:id="rId5"/>
    <p:sldId id="738" r:id="rId6"/>
    <p:sldId id="733" r:id="rId7"/>
    <p:sldId id="736" r:id="rId8"/>
    <p:sldId id="739" r:id="rId9"/>
    <p:sldId id="734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　万以内数的认识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10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简单的加、减法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一、想一想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4000-2000=(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500+700=(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1800-900=(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80717" y="1439887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2000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224533" y="206528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49044" y="202874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553125" y="202874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592841" y="2635081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1200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284632" y="316807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587089" y="319819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358200" y="3265235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718767" y="3803061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900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193813" y="436806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496270" y="439818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358200" y="443576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),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9800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,400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9800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也就是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744813" y="1727919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777261" y="1763833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10000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744813" y="2359630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1300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281317" y="2375811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520677" y="2880047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98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051778" y="289152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80517" y="3533708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94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369348" y="3509941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9400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7007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三、口算。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7000+2000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	1600-800=		140-50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600-500=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5000+5000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4000+3000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20677" y="2145358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9000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400997" y="2145357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281317" y="2145357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17975" y="2736183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595922" y="2736182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10000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943464" y="2724850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7000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598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1978145" y="2242710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61950" y="1556928"/>
            <a:ext cx="10807700" cy="2160591"/>
            <a:chOff x="361950" y="1556928"/>
            <a:chExt cx="10807700" cy="2160591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1556928"/>
              <a:ext cx="10807700" cy="216059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四、在</a:t>
              </a: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○</a:t>
              </a:r>
              <a:r>
                <a:rPr lang="zh-CN" altLang="zh-CN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里填上</a:t>
              </a: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&gt;</a:t>
              </a: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”“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&lt;</a:t>
              </a: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altLang="zh-CN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或</a:t>
              </a: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altLang="zh-CN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endParaRPr lang="zh-CN" altLang="zh-CN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400+600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     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3000-2000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		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700+400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     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4000-3000</a:t>
              </a:r>
              <a:endParaRPr lang="zh-CN" altLang="zh-CN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1300-600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    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1100-300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1200-700 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    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200+300</a:t>
              </a:r>
              <a:endParaRPr lang="zh-CN" altLang="zh-CN">
                <a:solidFill>
                  <a:srgbClr val="000000"/>
                </a:solidFill>
                <a:effectLst/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954445" y="2355010"/>
              <a:ext cx="466105" cy="46610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6543391" y="2355010"/>
              <a:ext cx="466105" cy="46610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034516" y="3094012"/>
              <a:ext cx="466105" cy="46610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623462" y="3094012"/>
              <a:ext cx="466105" cy="46610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>
            <a:spLocks noChangeAspect="1"/>
          </p:cNvSpPr>
          <p:nvPr/>
        </p:nvSpPr>
        <p:spPr>
          <a:xfrm>
            <a:off x="6582968" y="2264827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91698" y="3011208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678122" y="2990123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实验小学有学生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其中女生有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男生有多少人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297488"/>
            <a:ext cx="339387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1600-700=900(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某团队在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月份种植了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棵梭梭树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棵沙柳和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棵樟子松。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梭梭树比樟子松多种了多少棵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沙柳和樟子松一共种植了多少棵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请你再提出一个数学问题并解答。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496766"/>
            <a:ext cx="339387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1400-600=800(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745359"/>
            <a:ext cx="346902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500+600=1100(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5003331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2185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六、想一想。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填在空格里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使横行、竖列三个数的和相等。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25.eps" descr="id:214748896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28789" y="2788210"/>
            <a:ext cx="3394210" cy="2036866"/>
          </a:xfrm>
          <a:prstGeom prst="rect">
            <a:avLst/>
          </a:prstGeom>
        </p:spPr>
      </p:pic>
      <p:pic>
        <p:nvPicPr>
          <p:cNvPr id="4" name="JM2QXR139.eps" descr="id:2147484887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240757" y="2664023"/>
            <a:ext cx="3816424" cy="2290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</TotalTime>
  <Words>207</Words>
  <Application>Microsoft Office PowerPoint</Application>
  <PresentationFormat>自定义</PresentationFormat>
  <Paragraphs>71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68</cp:revision>
  <dcterms:created xsi:type="dcterms:W3CDTF">2020-07-20T09:37:23Z</dcterms:created>
  <dcterms:modified xsi:type="dcterms:W3CDTF">2026-02-28T05:58:40Z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