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3" r:id="rId5"/>
    <p:sldId id="736" r:id="rId6"/>
    <p:sldId id="737" r:id="rId7"/>
    <p:sldId id="734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-60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数独游戏</a:t>
            </a:r>
            <a:endParaRPr lang="en-US" altLang="zh-CN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28992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在下面的方格图中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要使每行、每列以及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个数且不能重复。请填出字母或汉字代表的数字。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22-1.eps" descr="id:214748945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425333" y="1511895"/>
            <a:ext cx="855146" cy="875576"/>
          </a:xfrm>
          <a:prstGeom prst="rect">
            <a:avLst/>
          </a:prstGeom>
        </p:spPr>
      </p:pic>
      <p:pic>
        <p:nvPicPr>
          <p:cNvPr id="4" name="LM2QXR22.eps" descr="id:214748945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736701" y="3168079"/>
            <a:ext cx="2279066" cy="2279066"/>
          </a:xfrm>
          <a:prstGeom prst="rect">
            <a:avLst/>
          </a:prstGeom>
        </p:spPr>
      </p:pic>
      <p:pic>
        <p:nvPicPr>
          <p:cNvPr id="5" name="LM2QXR23.eps" descr="id:214748946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121077" y="3168079"/>
            <a:ext cx="2304256" cy="2279066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61950" y="5440624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i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甲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90479" y="5440624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 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15767" y="544714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697141" y="546764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606684" y="5440624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做一做。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在下面方格中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每行、每列以及每个宫都有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四个图形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并且每个图形在每列、每行以及每个宫只出现一次。则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24.eps" descr="id:214748947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48869" y="3672135"/>
            <a:ext cx="2201966" cy="220196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664693" y="2937104"/>
            <a:ext cx="8034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latin typeface="NEU-BZ-S92"/>
                <a:cs typeface="Times New Roman" panose="02020603050405020304" pitchFamily="18" charset="0"/>
              </a:rPr>
              <a:t>☆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80917" y="292464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NEU-BZ-S92"/>
                <a:cs typeface="Times New Roman" panose="02020603050405020304" pitchFamily="18" charset="0"/>
              </a:rPr>
              <a:t>○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69149" y="293639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NEU-BZ-S92"/>
                <a:cs typeface="Times New Roman" panose="02020603050405020304" pitchFamily="18" charset="0"/>
              </a:rPr>
              <a:t>△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在上面的方格中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每行、每列以及每个宫都有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1~4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这四个数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并且每个数在每行、每列以及每个宫都只出现一次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25.eps" descr="id:21474894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76861" y="3384103"/>
            <a:ext cx="2201966" cy="220196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52525" y="268875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96741" y="268875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188979" y="268875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129189" y="268875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48301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三、完成下列数独游戏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28.eps" descr="id:21474894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52925" y="1475079"/>
            <a:ext cx="2590324" cy="2562006"/>
          </a:xfrm>
          <a:prstGeom prst="rect">
            <a:avLst/>
          </a:prstGeom>
        </p:spPr>
      </p:pic>
      <p:pic>
        <p:nvPicPr>
          <p:cNvPr id="4" name="LM2QXR27.eps" descr="id:214748949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944613" y="1464156"/>
            <a:ext cx="2572929" cy="2572929"/>
          </a:xfrm>
          <a:prstGeom prst="rect">
            <a:avLst/>
          </a:prstGeom>
        </p:spPr>
      </p:pic>
      <p:pic>
        <p:nvPicPr>
          <p:cNvPr id="5" name="LM2QXR91.eps" descr="id:2147484939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44613" y="1464156"/>
            <a:ext cx="2572929" cy="2572929"/>
          </a:xfrm>
          <a:prstGeom prst="rect">
            <a:avLst/>
          </a:prstGeom>
        </p:spPr>
      </p:pic>
      <p:pic>
        <p:nvPicPr>
          <p:cNvPr id="6" name="LM2QXR92.eps" descr="id:2147484946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64027" y="1475079"/>
            <a:ext cx="2579222" cy="257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3879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四、动脑筋想一想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下面是数字游戏。请你用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1~9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填满下面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的格子。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每行、每列以及每个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的格子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粗线内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都要用到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1~9,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且不能重复。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29.eps" descr="id:21474895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72805" y="2808039"/>
            <a:ext cx="3312368" cy="3332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56781" y="2520007"/>
            <a:ext cx="3816424" cy="369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226</Words>
  <Application>Microsoft Office PowerPoint</Application>
  <PresentationFormat>自定义</PresentationFormat>
  <Paragraphs>30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