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3" r:id="rId6"/>
    <p:sldId id="736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减法各部分间的关系</a:t>
            </a:r>
            <a:endParaRPr lang="en-US" altLang="zh-CN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被减数是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846,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413,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702-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=285,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-418=376,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长颈鹿身高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比大象高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大象身高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720-395=325,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。也可以用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977061" y="1367879"/>
            <a:ext cx="90281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433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72805" y="194394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488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40957" y="253494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417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40956" y="309607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794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217421" y="372778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390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65690" y="432555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加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8469" y="4879910"/>
            <a:ext cx="549862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395+325=720(</a:t>
            </a:r>
            <a:r>
              <a:rPr lang="zh-CN" altLang="en-US">
                <a:ea typeface="楷体" panose="02010609060101010101" pitchFamily="49" charset="-122"/>
              </a:rPr>
              <a:t>或</a:t>
            </a:r>
            <a:r>
              <a:rPr lang="en-US" altLang="zh-CN">
                <a:ea typeface="楷体" panose="02010609060101010101" pitchFamily="49" charset="-122"/>
              </a:rPr>
              <a:t>325+395=720)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575448" y="4879910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减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922937" y="5460987"/>
            <a:ext cx="24016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720-325=395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二、根据减法各部分间的关系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写出另外两个算式。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267-98=169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706-345=361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36031"/>
            <a:ext cx="21964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267-169=98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0667" y="3312095"/>
            <a:ext cx="229421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98+169=267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12965" y="2680384"/>
            <a:ext cx="24016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706-361=345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41682" y="3256448"/>
            <a:ext cx="249940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345+361=706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443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在减法算式中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减数和差都是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被减数是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598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518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两个数的差是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若减数增加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要使差不变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则被减数应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不变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81317" y="1727919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469" y="3456111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工程队修路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第一天修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第二天比第一天少修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米。第二天修多少米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00387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406-128=278(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图书馆工作人员在整理书籍。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图书馆原有故事书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借出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还剩多少本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图书馆原有故事书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借出多少本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图书馆现有故事书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借出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原有多少本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101692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700-375=325(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352804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700-325=375(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488500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375+325=700(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220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五、算一算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:653-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=319,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。那么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33245" y="1948499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334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417589" y="1948499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666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216</Words>
  <Application>Microsoft Office PowerPoint</Application>
  <PresentationFormat>自定义</PresentationFormat>
  <Paragraphs>57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