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有余数的除法的意义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06.eps" descr="id:21474875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6" y="1583903"/>
            <a:ext cx="8138493" cy="244827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1950" y="4043813"/>
            <a:ext cx="10807700" cy="1274195"/>
            <a:chOff x="361950" y="4043813"/>
            <a:chExt cx="10807700" cy="127419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4043813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平均放到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个篮子里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每个篮子里有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还剩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个。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JM2QXR07.eps" descr="id:214748759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96541" y="4084080"/>
              <a:ext cx="641678" cy="59683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693" y="5184303"/>
            <a:ext cx="5688632" cy="69543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8497341" y="4029708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 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4657" y="465130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92885" y="5216163"/>
            <a:ext cx="285366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</a:t>
            </a: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448423" y="5184303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连一连略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二、圈一圈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08.eps" descr="id:21474875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1950" y="1727919"/>
            <a:ext cx="10160795" cy="7200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1950" y="2669681"/>
            <a:ext cx="10807700" cy="659674"/>
            <a:chOff x="361950" y="2669681"/>
            <a:chExt cx="10807700" cy="65967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2702645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个一份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可以分成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份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还剩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JM2QXR09.eps" descr="id:2147487605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68549" y="2669681"/>
              <a:ext cx="656138" cy="65613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734" y="3456111"/>
            <a:ext cx="6708800" cy="84372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6012393" y="271131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34534" y="269410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6821" y="3562115"/>
            <a:ext cx="3264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  </a:t>
            </a: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4299831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圈一圈略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62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三、看图列式并计算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0.eps" descr="id:21474876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80517" y="1691103"/>
            <a:ext cx="8469177" cy="1152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21" y="2952055"/>
            <a:ext cx="10807700" cy="74931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80517" y="2952055"/>
            <a:ext cx="35734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</a:t>
            </a:r>
            <a:r>
              <a:rPr lang="en-US" altLang="zh-CN" smtClean="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</a:t>
            </a: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25133" y="2930785"/>
            <a:ext cx="34708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</a:t>
            </a:r>
            <a:r>
              <a:rPr lang="en-US" altLang="zh-CN" smtClean="0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</a:t>
            </a: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41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5=3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这个算式是正确的。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个苹果平均分给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每个小朋友可以分到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3=3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73205" y="2087959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153525" y="3240087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79554" y="3843807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块糖平均分给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每个小朋友分到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661" y="2816411"/>
            <a:ext cx="6353522" cy="76707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145413" y="159626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74381" y="220441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92885" y="2830733"/>
            <a:ext cx="305885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</a:t>
            </a:r>
            <a:r>
              <a:rPr lang="en-US" altLang="zh-CN" smtClean="0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个面包装袋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现有如下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种装法。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个装一袋。装法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个装一袋。装法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个装一袋。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按这种装法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45" y="3623366"/>
            <a:ext cx="6984776" cy="95746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376661" y="301137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85173" y="297708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89734" y="297708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528789" y="3805945"/>
            <a:ext cx="439415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8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</a:t>
            </a:r>
            <a:r>
              <a:rPr lang="en-US" altLang="zh-CN" smtClean="0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            </a:t>
            </a: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73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1475079"/>
            <a:ext cx="8024495" cy="1260952"/>
            <a:chOff x="361950" y="1475079"/>
            <a:chExt cx="8024495" cy="1260952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842487"/>
              <a:ext cx="595035" cy="6317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  <a:r>
                <a:rPr lang="en-US" altLang="zh-CN" smtClean="0">
                  <a:solidFill>
                    <a:schemeClr val="tx1"/>
                  </a:solidFill>
                  <a:ea typeface="宋体" panose="02010600030101010101" pitchFamily="2" charset="-122"/>
                </a:rPr>
                <a:t>. 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" name="JM2QXR11.eps" descr="id:2147487633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56985" y="1475079"/>
              <a:ext cx="7429460" cy="126095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61950" y="2952055"/>
            <a:ext cx="10807700" cy="2456057"/>
            <a:chOff x="361950" y="2952055"/>
            <a:chExt cx="10807700" cy="2456057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2952055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这些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最多能组成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份套餐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还剩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   ,(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罐</a:t>
              </a:r>
              <a:r>
                <a:rPr lang="en-US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个草莓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个装一盒。要想正好装完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至少要拿走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或者至少要添上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个。</a:t>
              </a:r>
              <a:endParaRPr lang="zh-CN" altLang="zh-CN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JM2QXR12.eps" descr="id:2147487640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96541" y="3024063"/>
              <a:ext cx="630372" cy="533648"/>
            </a:xfrm>
            <a:prstGeom prst="rect">
              <a:avLst/>
            </a:prstGeom>
          </p:spPr>
        </p:pic>
        <p:pic>
          <p:nvPicPr>
            <p:cNvPr id="8" name="JM2QXR13.eps" descr="id:2147487647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465916" y="2969158"/>
              <a:ext cx="442590" cy="643458"/>
            </a:xfrm>
            <a:prstGeom prst="rect">
              <a:avLst/>
            </a:prstGeom>
          </p:spPr>
        </p:pic>
        <p:pic>
          <p:nvPicPr>
            <p:cNvPr id="9" name="JM2QXR12.eps" descr="id:2147487640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6985" y="3612616"/>
              <a:ext cx="630372" cy="533648"/>
            </a:xfrm>
            <a:prstGeom prst="rect">
              <a:avLst/>
            </a:prstGeom>
          </p:spPr>
        </p:pic>
        <p:pic>
          <p:nvPicPr>
            <p:cNvPr id="10" name="JM2QXR13.eps" descr="id:2147487647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470028" y="3511556"/>
              <a:ext cx="442590" cy="643458"/>
            </a:xfrm>
            <a:prstGeom prst="rect">
              <a:avLst/>
            </a:prstGeom>
          </p:spPr>
        </p:pic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5446947" y="297333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641357" y="298090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221433" y="36297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02318" y="477640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1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248094" y="477640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186</Words>
  <Application>Microsoft Office PowerPoint</Application>
  <PresentationFormat>自定义</PresentationFormat>
  <Paragraphs>53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66</cp:revision>
  <dcterms:created xsi:type="dcterms:W3CDTF">2020-07-20T09:37:23Z</dcterms:created>
  <dcterms:modified xsi:type="dcterms:W3CDTF">2026-02-28T03:01:44Z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