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3" r:id="rId5"/>
    <p:sldId id="734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认识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一、画一画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6.eps" descr="id:21474885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8709" y="1556115"/>
            <a:ext cx="4942534" cy="22600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81615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左边计数器上表示的数是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如果个位上再添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那么表示的数是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45935" y="3798864"/>
            <a:ext cx="596638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65243" y="1492418"/>
            <a:ext cx="2384026" cy="238402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6657161" y="3833438"/>
            <a:ext cx="596638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165124" y="3833438"/>
            <a:ext cx="596638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00915" y="4423674"/>
            <a:ext cx="1008609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一千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下面不能表示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纸叠起来大约厚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纸叠起来大约厚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999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66570" y="136787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469" y="3096071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09109" y="432020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元三种纸币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数量足够多。小明要从中拿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只拿一种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可以怎样拿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4453" y="3365500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83</Words>
  <Application>Microsoft Office PowerPoint</Application>
  <PresentationFormat>自定义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