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3" r:id="rId5"/>
    <p:sldId id="736" r:id="rId6"/>
    <p:sldId id="734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M2QXR35.eps" descr="id:214748792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80213"/>
            <a:ext cx="10807700" cy="148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不会用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进一法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解决有余数的除法问题。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箱车厘子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王叔叔每次最多运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至少要运多少次才能运完这些车厘子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951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根据题意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车厘子的总箱数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每次运的箱数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若能除尽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则商就是要运的次数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若除不尽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剩余的箱数需要再运一次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则商加上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就是要运的次数。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:58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8=7(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7+1=8(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ZM4行.eps" descr="id:214748794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55911"/>
            <a:ext cx="10807700" cy="306133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92623738"/>
              </p:ext>
            </p:extLst>
          </p:nvPr>
        </p:nvGraphicFramePr>
        <p:xfrm>
          <a:off x="576461" y="2303983"/>
          <a:ext cx="10225136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7344816"/>
                <a:gridCol w="288032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我能理解有余数的除法的意义。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我知道余数比除数小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明白了其中的道理。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我能列竖式计算有余数的除法。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我能解决有余数的除法问题。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165</Words>
  <Application>Microsoft Office PowerPoint</Application>
  <PresentationFormat>自定义</PresentationFormat>
  <Paragraphs>22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方正楷体_GBK</vt:lpstr>
      <vt:lpstr>方正兰亭中黑_GBK</vt:lpstr>
      <vt:lpstr>仿宋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66</cp:revision>
  <dcterms:created xsi:type="dcterms:W3CDTF">2020-07-20T09:37:23Z</dcterms:created>
  <dcterms:modified xsi:type="dcterms:W3CDTF">2026-02-24T06:55:40Z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