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731" r:id="rId3"/>
    <p:sldId id="732" r:id="rId4"/>
    <p:sldId id="737" r:id="rId5"/>
    <p:sldId id="738" r:id="rId6"/>
    <p:sldId id="733" r:id="rId7"/>
    <p:sldId id="736" r:id="rId8"/>
    <p:sldId id="739" r:id="rId9"/>
    <p:sldId id="734" r:id="rId10"/>
    <p:sldId id="735" r:id="rId1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5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四　万以内的加法和减法</a:t>
            </a:r>
          </a:p>
          <a:p>
            <a:pPr algn="ctr"/>
            <a:r>
              <a:rPr lang="zh-CN" altLang="en-US" sz="35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35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en-US" altLang="zh-CN" sz="350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  <a:r>
              <a:rPr lang="zh-CN" altLang="en-US" sz="350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35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35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万以内的加法</a:t>
            </a:r>
            <a:r>
              <a:rPr lang="en-US" altLang="zh-CN" sz="35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35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不进位、一次进位</a:t>
            </a:r>
            <a:r>
              <a:rPr lang="en-US" altLang="zh-CN" sz="35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41088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一、算一算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填一填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01.eps" descr="id:2147489075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493" y="1583903"/>
            <a:ext cx="9649072" cy="409875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656581" y="2375991"/>
            <a:ext cx="172675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6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楷体" panose="02010609060101010101" pitchFamily="49" charset="-122"/>
              </a:rPr>
              <a:t>9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ea typeface="楷体" panose="02010609060101010101" pitchFamily="49" charset="-122"/>
              </a:rPr>
              <a:t>7 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650933" y="1871935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17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577461" y="187193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1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291421" y="259201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7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715900" y="3384103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1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916749" y="338835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9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264120" y="417619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9</a:t>
            </a:r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241324" y="496827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二、列竖式计算。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319+68=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412+179=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458+741=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118+873=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872605" y="1737785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387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01064" y="2520007"/>
            <a:ext cx="1771650" cy="1304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808709" y="2518917"/>
            <a:ext cx="1800225" cy="1247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040957" y="2369496"/>
            <a:ext cx="2266950" cy="1295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770703" y="2407596"/>
            <a:ext cx="1924050" cy="1219200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4392885" y="1727875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591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907797" y="1757371"/>
            <a:ext cx="98277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1199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428077" y="1727875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991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0120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28992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里填上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346+51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264+151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551+193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738+49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375+416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428+258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252+492 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345+248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651+85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285+451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273+346 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523+180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728589" y="2303983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553125" y="2303983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980617" y="2961522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193085" y="2961522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742612" y="3748401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553125" y="3729969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749381" y="2152242"/>
            <a:ext cx="418704" cy="678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200" b="1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595801" y="2203180"/>
            <a:ext cx="418704" cy="678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200" b="1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003661" y="2821136"/>
            <a:ext cx="418704" cy="678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/>
              <a:t>&gt;</a:t>
            </a:r>
            <a:endParaRPr lang="zh-CN" altLang="en-US" sz="3200" b="1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264058" y="2830441"/>
            <a:ext cx="418704" cy="678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/>
              <a:t>&gt;</a:t>
            </a:r>
            <a:endParaRPr lang="zh-CN" altLang="en-US" sz="3200" b="1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813941" y="3646557"/>
            <a:ext cx="418704" cy="678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/>
              <a:t>=</a:t>
            </a:r>
            <a:endParaRPr lang="zh-CN" altLang="en-US" sz="3200" b="1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595801" y="3596659"/>
            <a:ext cx="418704" cy="678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/>
              <a:t>&lt;</a:t>
            </a:r>
            <a:endParaRPr lang="zh-CN" altLang="en-US" sz="3200" b="1"/>
          </a:p>
        </p:txBody>
      </p:sp>
    </p:spTree>
    <p:extLst>
      <p:ext uri="{BB962C8B-B14F-4D97-AF65-F5344CB8AC3E}">
        <p14:creationId xmlns:p14="http://schemas.microsoft.com/office/powerpoint/2010/main" val="38166930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小方看一本书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已经看了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265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这本书一共有多少页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888419"/>
            <a:ext cx="328647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265+141=406(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创建文明城市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离不开环卫工人的努力。某爱心团队要给某区的环卫工人免费分发矿泉水。该区的环卫工人中有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519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名男士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,401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名女士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如果为该区的每位环卫工人分发一瓶矿泉水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一共需要准备多少瓶矿泉水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767382"/>
            <a:ext cx="328647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519+401=920(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瓶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M2QXR02.eps" descr="id:214748908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224533" y="1511895"/>
            <a:ext cx="7724981" cy="2592288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61950" y="2492183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t>3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</a:rPr>
              <a:t>. 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4176191"/>
            <a:ext cx="328647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180+181=361(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枚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0041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59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五、想一想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算一算。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妈妈去超市购物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她带的钱刚好够买一袋米和一桶油。如果只买一袋米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那么剩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如果只买一桶油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那么剩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元。妈妈一共带了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92685" y="2738790"/>
            <a:ext cx="90281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192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</TotalTime>
  <Words>219</Words>
  <Application>Microsoft Office PowerPoint</Application>
  <PresentationFormat>自定义</PresentationFormat>
  <Paragraphs>44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69</cp:revision>
  <dcterms:created xsi:type="dcterms:W3CDTF">2020-07-20T09:37:23Z</dcterms:created>
  <dcterms:modified xsi:type="dcterms:W3CDTF">2026-02-28T06:09:02Z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