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3" r:id="rId6"/>
    <p:sldId id="736" r:id="rId7"/>
    <p:sldId id="738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时间在哪里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我与时间的故事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计量长的时间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一般用时作单位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计量较长的时间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一般用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作单位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计量很短的时间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一般用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作单位。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8469" y="2748960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45213" y="2738790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里填上合适的时间单位。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乐乐系红领巾大约需要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做一套广播体操用了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一节课的时间是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看一场电影用了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(5)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小明爬六层楼大约用了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(6)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火车从郑州到西安大约用了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(7)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吃一顿午饭大约要用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(8)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小明走路到学校大约用了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89029" y="129587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56981" y="192258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92885" y="244799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176861" y="308353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67481" y="370287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85667" y="424819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224307" y="485646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019932" y="544573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609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分钟可以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写一篇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作文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道口算题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打一场篮球赛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聪聪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秒可能做到的事情是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做一次深呼吸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写一首古诗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分钟内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小强不可能完成的是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道口算题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跳绳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00797" y="1439887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617021" y="256460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07924" y="376019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一寸光阴一寸金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寸金难买寸光阴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这句话启示我们要珍惜时间。下面的情境中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秒完成的是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吃一顿饭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刷一次牙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做一道计算题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05253" y="223197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16421" y="575791"/>
            <a:ext cx="11447759" cy="5706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三、判一判。对的在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脉搏跳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下用了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分钟。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欢欢眨一下眼睛大约用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分钟。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笑笑在电影院用了大约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秒看完了一部电影。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小明大约每天睡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分钟。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红红唱一首歌用了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秒。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米跑比赛中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聪聪跑了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明明跑了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明明跑得快。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00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聪聪在十字路口看到红灯显示</a:t>
            </a:r>
            <a:r>
              <a:rPr lang="en-US" altLang="zh-CN" sz="3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3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他还需要等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分钟才能走。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08909" y="1655911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40300" y="2231975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641357" y="2808039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51061" y="3247197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2925" y="3888159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729589" y="4464223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4453" y="5549460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1414721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三个人同时吃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个西红柿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分钟吃完。照这样计算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六个人同时吃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个西红柿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多少分钟可以吃完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137779"/>
            <a:ext cx="131638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152</Words>
  <Application>Microsoft Office PowerPoint</Application>
  <PresentationFormat>自定义</PresentationFormat>
  <Paragraphs>64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66</cp:revision>
  <dcterms:created xsi:type="dcterms:W3CDTF">2020-07-20T09:37:23Z</dcterms:created>
  <dcterms:modified xsi:type="dcterms:W3CDTF">2026-02-28T02:55:04Z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