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9" r:id="rId7"/>
    <p:sldId id="733" r:id="rId8"/>
    <p:sldId id="736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　复习与关联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数与运算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按照下面的规律穿珠子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颗珠子是什么颜色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00.eps" descr="id:21474897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48669" y="2375991"/>
            <a:ext cx="5675559" cy="4546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98115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6=7(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颗珠子是白色的。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在有余数的除法算式中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余数一定要比除数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要使四位数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3&lt;2756,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里最大填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6905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最高位是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百位上的数字是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04653" y="1295871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47356" y="130285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55949" y="191536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小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73205" y="244799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026502" y="307209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4306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6405" y="3702768"/>
            <a:ext cx="265649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四千三百零六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51566" y="425517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四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65800" y="426025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千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60120" y="4848880"/>
            <a:ext cx="37523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609480" y="4848880"/>
            <a:ext cx="144346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r>
              <a:rPr lang="zh-CN" altLang="en-US">
                <a:ea typeface="楷体" panose="02010609060101010101" pitchFamily="49" charset="-122"/>
              </a:rPr>
              <a:t>个百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41321" y="4848880"/>
            <a:ext cx="1443467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r>
              <a:rPr lang="zh-CN" altLang="en-US">
                <a:ea typeface="楷体" panose="02010609060101010101" pitchFamily="49" charset="-122"/>
              </a:rPr>
              <a:t>个千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95071" y="5432412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),780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在计数器上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颗珠子可以表示出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个不同的三位数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其中最小的数是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44813" y="96599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512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5800" y="96599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156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60837" y="153891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531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37354" y="159052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600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85173" y="216574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65802" y="270439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75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都不读的是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2004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2040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488,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707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817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为了回馈新老顾客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服装店推出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的优惠活动。华华买了一件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元的外套和一双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元的球鞋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请你算一算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付款时华华实际花了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640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69149" y="1295871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13165" y="249864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28989" y="482426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734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96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96249" y="2554357"/>
            <a:ext cx="23391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356,499,358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40957" y="3147596"/>
            <a:ext cx="223651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998,856,865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76861" y="3722820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224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某景区停车场有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个停车位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已经停了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现在还剩多少个停车位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960427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850-489=361(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一件上衣要钉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颗纽扣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奶奶有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颗纽扣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可以钉几件上衣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还剩几颗纽扣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3967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可以钉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件上衣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颗纽扣。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8780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妈妈的购物小票被弄脏了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48.eps" descr="id:21474897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637" y="1314514"/>
            <a:ext cx="6425972" cy="371452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50402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妈妈支付了多少元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一台电风扇多少元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08909" y="4965843"/>
            <a:ext cx="30812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623+27=650(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08909" y="5585912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623-478=145(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468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235</Words>
  <Application>Microsoft Office PowerPoint</Application>
  <PresentationFormat>自定义</PresentationFormat>
  <Paragraphs>68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70</cp:revision>
  <dcterms:created xsi:type="dcterms:W3CDTF">2020-07-20T09:37:23Z</dcterms:created>
  <dcterms:modified xsi:type="dcterms:W3CDTF">2026-02-28T06:57:32Z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