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7" r:id="rId5"/>
    <p:sldId id="738" r:id="rId6"/>
    <p:sldId id="733" r:id="rId7"/>
    <p:sldId id="736" r:id="rId8"/>
    <p:sldId id="739" r:id="rId9"/>
    <p:sldId id="740" r:id="rId10"/>
    <p:sldId id="734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五　复习与关联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应用提升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四、想一想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小明给自己的密码箱设计了一个密码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密码就藏在下面的算式中。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请你从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0~9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个不同的数字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组成一个最大的三位数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再组成一个最小的三位数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然后相减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532-235=297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。再将所得结果中的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个数字组成最大的三位数和最小的三位数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再相减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972-279=693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。如此继续下去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密码就是最后得到的三位数。小明的密码箱的密码是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80917" y="5044618"/>
            <a:ext cx="90281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495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分针从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转到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至少用了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时针从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转到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至少经过了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小时。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小红在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分钟前看手表的时间是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1:50,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现在的时间是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为了保护视力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妈妈要求辰辰每天看电视的时间不能超过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分钟。辰辰某天下午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4:40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开始看动画片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他最晚应在下午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结束观看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若他在下午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5:00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结束观看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则他实际看了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分钟动画片。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68173" y="1511895"/>
            <a:ext cx="69762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20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668621" y="214047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865493" y="2685733"/>
            <a:ext cx="93647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2:15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8469" y="4464223"/>
            <a:ext cx="93647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5:10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2146" y="5040287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我国将每年的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日定为全国防灾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</a:t>
            </a:r>
            <a:endParaRPr lang="en-US" altLang="zh-CN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灾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日。某小学在全国防灾减灾日当天举行了以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珍爱生命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为主题的演讲比赛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全校有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3016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人参加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横线上的数读作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     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它是由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它的近似数是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可以组成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个只读出一个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的四位数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个不读出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的四位数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组成的四位数中最接近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76461" y="2502987"/>
            <a:ext cx="2656496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三千零一十六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40957" y="249798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345213" y="249119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649469" y="248440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6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802003" y="3024063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3000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109779" y="365577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4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539644" y="427612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304653" y="4824263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7008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008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441819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二、看图列式并计算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45.eps" descr="id:214748983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2445" y="1583903"/>
            <a:ext cx="5973798" cy="1368152"/>
          </a:xfrm>
          <a:prstGeom prst="rect">
            <a:avLst/>
          </a:prstGeom>
        </p:spPr>
      </p:pic>
      <p:pic>
        <p:nvPicPr>
          <p:cNvPr id="4" name="LM2QXR46.eps" descr="id:214748984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48469" y="3672135"/>
            <a:ext cx="5328592" cy="17827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985" y="2910135"/>
            <a:ext cx="4048125" cy="76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445" y="5498701"/>
            <a:ext cx="4000500" cy="676275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4676064" y="2910135"/>
            <a:ext cx="260199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306+594=900 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676064" y="5523483"/>
            <a:ext cx="250421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315-127=188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3007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六一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儿童节学校开展了游园活动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在趣味知识竞赛中有三名选手参赛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号选手获得了冠军。三名参赛选手的得分如下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号选手计分器上的一盏数字灯坏了。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47.eps" descr="id:214748985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304653" y="3041315"/>
            <a:ext cx="6223405" cy="176388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484710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号选手得了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他们三人一共得了多少分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312765" y="4814707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298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049069" y="4848909"/>
            <a:ext cx="403093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298+291=589(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589+275=864(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94274"/>
            <a:ext cx="7343303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学校组织一年级和二年级的同学看太空科普片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36.eps" descr="id:214748986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728589" y="1943943"/>
            <a:ext cx="7339221" cy="129614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24008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估一估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报告厅里的座位够吗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算一算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同学们全部入座后会空出或缺少多少个座位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3859295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199&lt;200,278&lt;300,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199+278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小于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够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5040287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199+278=477(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  500-477=23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空出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23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个座位。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64779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某博物馆的工作人员不小心将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博物馆</a:t>
            </a:r>
            <a:endParaRPr lang="en-US" altLang="zh-CN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一周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的参观人数统计表的部分数据涂黑了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但他记得星期日的参观人数比星期六的多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78674122"/>
              </p:ext>
            </p:extLst>
          </p:nvPr>
        </p:nvGraphicFramePr>
        <p:xfrm>
          <a:off x="361952" y="2456371"/>
          <a:ext cx="10807696" cy="1132378"/>
        </p:xfrm>
        <a:graphic>
          <a:graphicData uri="http://schemas.openxmlformats.org/drawingml/2006/table">
            <a:tbl>
              <a:tblPr firstRow="1" firstCol="1" bandRow="1"/>
              <a:tblGrid>
                <a:gridCol w="1350962"/>
                <a:gridCol w="1350962"/>
                <a:gridCol w="1350962"/>
                <a:gridCol w="1350962"/>
                <a:gridCol w="1350962"/>
                <a:gridCol w="1350962"/>
                <a:gridCol w="1350962"/>
                <a:gridCol w="1350962"/>
              </a:tblGrid>
              <a:tr h="4481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星期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二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四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五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六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6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108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112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91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122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213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5" name="LM2QXR99.ep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7541" y="3012685"/>
            <a:ext cx="449907" cy="51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61950" y="355673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星期六和星期日一共有多少人参观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417689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213+40=253(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253+213=466(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78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提出一个用减法计算的问题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星期六参观的人数比星期五多多少人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213-122=91(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答案不唯一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895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</TotalTime>
  <Words>462</Words>
  <Application>Microsoft Office PowerPoint</Application>
  <PresentationFormat>自定义</PresentationFormat>
  <Paragraphs>74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70</cp:revision>
  <dcterms:created xsi:type="dcterms:W3CDTF">2020-07-20T09:37:23Z</dcterms:created>
  <dcterms:modified xsi:type="dcterms:W3CDTF">2026-02-28T07:05:29Z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