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3" r:id="rId5"/>
    <p:sldId id="734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1000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以内数的认识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一个一个地数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一十一十地数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61735" y="2147859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61734" y="2729846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二、在计数器上边拨珠边数数。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从一百零一起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一个一个地数到一百一十九。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从二百起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一十一十地数到三百。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从三百起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一百一百地数到九百。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4453" y="3600127"/>
            <a:ext cx="596638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三、在计数器上边拨珠边倒着数数。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从一百五十起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一个一个地倒着数到一百四十六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一百五十、一百四十九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从八百起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一十一十地倒着数到七百五十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八百、七百九十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808039"/>
            <a:ext cx="7188186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一百四十八、一百四十七、一百四十六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8469" y="4608239"/>
            <a:ext cx="8012130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七百八十、七百七十、七百六十、七百五十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</TotalTime>
  <Words>112</Words>
  <Application>Microsoft Office PowerPoint</Application>
  <PresentationFormat>自定义</PresentationFormat>
  <Paragraphs>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68</cp:revision>
  <dcterms:created xsi:type="dcterms:W3CDTF">2020-07-20T09:37:23Z</dcterms:created>
  <dcterms:modified xsi:type="dcterms:W3CDTF">2026-02-28T05:09:34Z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