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60" y="-60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时间在哪里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我的时间小书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王叔叔开始晨跑的时间是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结束晨跑的时间是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王叔叔晨跑用了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04.eps" descr="id:21474875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773" y="2816411"/>
            <a:ext cx="4248472" cy="168888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273205" y="1596269"/>
            <a:ext cx="103906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6:15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16621" y="2204417"/>
            <a:ext cx="9364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6:40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26989" y="216306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25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一列火车本应上午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10:30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到达目的地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现在晚点了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它实际到达目的地的时间是上午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明明上午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10:50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到话剧院时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话剧已经开始了半小时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这场话剧是上午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05053" y="2180220"/>
            <a:ext cx="114165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10:45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32645" y="3312095"/>
            <a:ext cx="114165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10:20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71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二、按要求做一做。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笑笑的星期天。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42507211"/>
              </p:ext>
            </p:extLst>
          </p:nvPr>
        </p:nvGraphicFramePr>
        <p:xfrm>
          <a:off x="361950" y="1915519"/>
          <a:ext cx="1080770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654671"/>
                <a:gridCol w="915302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上午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写作业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:8:30~9:10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做家务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:9:30~10:30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吃午饭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:11:30~12:00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下午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做游戏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:2:00~3:30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阅读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)~(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4464223"/>
            <a:ext cx="581120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笑笑写作业用了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6821" y="446422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下面这些时刻笑笑在做什么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05.eps" descr="id:21474875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04899" y="1583903"/>
            <a:ext cx="8812171" cy="331236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76661" y="2015951"/>
            <a:ext cx="5832648" cy="5760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88665" y="2015951"/>
            <a:ext cx="12332" cy="58276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664693" y="2009249"/>
            <a:ext cx="5976664" cy="8601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笑笑从下午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4:15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开始阅读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分钟结束。根据信息补全表格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76199198"/>
              </p:ext>
            </p:extLst>
          </p:nvPr>
        </p:nvGraphicFramePr>
        <p:xfrm>
          <a:off x="361950" y="2497653"/>
          <a:ext cx="1080770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654671"/>
                <a:gridCol w="915302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上午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写作业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:8:30~9:10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做家务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:9:30~10:30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吃午饭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:11:30~12:00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下午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做游戏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:2:00~3:30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阅读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:(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)~(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096741" y="4392215"/>
            <a:ext cx="9364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4:15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320877" y="4392214"/>
            <a:ext cx="9364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4:45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96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公交车每隔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分钟开出一班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小明想搭乘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9:30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那班车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但他到达车站时已经是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9:38,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小明要在车站等多长时间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才能搭乘下一班车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841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30+15=45(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45-38=7(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217</Words>
  <Application>Microsoft Office PowerPoint</Application>
  <PresentationFormat>自定义</PresentationFormat>
  <Paragraphs>44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65</cp:revision>
  <dcterms:created xsi:type="dcterms:W3CDTF">2020-07-20T09:37:23Z</dcterms:created>
  <dcterms:modified xsi:type="dcterms:W3CDTF">2026-02-28T02:57:46Z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