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3" r:id="rId5"/>
    <p:sldId id="736" r:id="rId6"/>
    <p:sldId id="737" r:id="rId7"/>
    <p:sldId id="738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知识网络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</a:t>
            </a:r>
            <a:r>
              <a:rPr lang="zh-CN" altLang="en-US" sz="400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认识</a:t>
            </a:r>
            <a:endParaRPr lang="en-US" altLang="zh-CN" sz="400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00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总结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知识网络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M2QXR129.eps" descr="id:214748899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27919"/>
            <a:ext cx="10807700" cy="272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当某位上一个也没有时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占位。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写数时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哪一位上一个也没有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最高位除外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就在那一位上写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占位。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:709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读数时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误将数中间的多个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全读出来。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读万以内的数时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中间有一个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或两个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都只读一个零。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六千零八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比较两个数的大小时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没有严格按数位顺序比较。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比较大小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:5169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5196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比较两个数的大小时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先数位数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位数不同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位数多的数大。如果位数相同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就从最高位起一位一位往下比较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直到比较出大小为止。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:&lt;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2120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计算整百数相加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写得数时遗漏了后面的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:600+700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整百数相加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前面的数相加完后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不要忘记在得数的末尾添上相应个数的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:600+700=1300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833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ZM5行.eps" descr="id:214748904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37" y="1583903"/>
            <a:ext cx="10807700" cy="3695790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88595307"/>
              </p:ext>
            </p:extLst>
          </p:nvPr>
        </p:nvGraphicFramePr>
        <p:xfrm>
          <a:off x="576461" y="2303983"/>
          <a:ext cx="10297144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7055271"/>
                <a:gridCol w="3241873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我会万以内数的读写。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我认识算盘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知道计数单位和数位。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我会比较万以内数的大小。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我会求万以内数的近似数。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我会万以内数的简单加、减法。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239</Words>
  <Application>Microsoft Office PowerPoint</Application>
  <PresentationFormat>自定义</PresentationFormat>
  <Paragraphs>39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方正楷体_GBK</vt:lpstr>
      <vt:lpstr>方正兰亭中黑_GBK</vt:lpstr>
      <vt:lpstr>仿宋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68</cp:revision>
  <dcterms:created xsi:type="dcterms:W3CDTF">2020-07-20T09:37:23Z</dcterms:created>
  <dcterms:modified xsi:type="dcterms:W3CDTF">2026-02-24T08:00:23Z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