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2" r:id="rId4"/>
    <p:sldId id="737" r:id="rId5"/>
    <p:sldId id="738" r:id="rId6"/>
    <p:sldId id="733" r:id="rId7"/>
    <p:sldId id="736" r:id="rId8"/>
    <p:sldId id="734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6" y="42"/>
      </p:cViewPr>
      <p:guideLst>
        <p:guide orient="horz" pos="453"/>
        <p:guide pos="272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7561635" y="0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149898" y="5328319"/>
            <a:ext cx="1453515" cy="1453515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4" name="文本框 3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" name="图片 2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0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数学连环画</a:t>
            </a:r>
            <a:endParaRPr lang="en-US" altLang="zh-CN" sz="40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791815"/>
            <a:ext cx="1872208" cy="482453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5" name="云形 4">
            <a:hlinkClick r:id="rId2" action="ppaction://hlinksldjump"/>
          </p:cNvPr>
          <p:cNvSpPr/>
          <p:nvPr/>
        </p:nvSpPr>
        <p:spPr>
          <a:xfrm>
            <a:off x="4608909" y="791815"/>
            <a:ext cx="3960440" cy="151216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基础巩固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云形 5">
            <a:hlinkClick r:id="rId3" action="ppaction://hlinksldjump"/>
          </p:cNvPr>
          <p:cNvSpPr/>
          <p:nvPr/>
        </p:nvSpPr>
        <p:spPr>
          <a:xfrm>
            <a:off x="4608854" y="2520007"/>
            <a:ext cx="3960440" cy="151216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4608854" y="4248199"/>
            <a:ext cx="3960440" cy="151216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动作按钮: 自定义 7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8456" y="785396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自定义 8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607232" y="2489614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4579234" y="4229699"/>
            <a:ext cx="3960838" cy="158390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6245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一、在连环画里填上合适的单位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QXR31.eps" descr="id:214748966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152525" y="1655911"/>
            <a:ext cx="9001000" cy="431410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2448669" y="2736031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129189" y="2520007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秒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798284" y="4680247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秒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457816" y="5184303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75791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二、根据连环画内容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解决画中的问题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QXR32.eps" descr="id:214748967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88429" y="1188682"/>
            <a:ext cx="7304776" cy="470188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489229" y="4320207"/>
            <a:ext cx="4751015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2800">
                <a:ea typeface="楷体" panose="02010609060101010101" pitchFamily="49" charset="-122"/>
                <a:cs typeface="Times New Roman" panose="02020603050405020304" pitchFamily="18" charset="0"/>
              </a:rPr>
              <a:t>3=3(</a:t>
            </a:r>
            <a:r>
              <a:rPr lang="zh-CN" altLang="zh-CN" sz="2800">
                <a:ea typeface="楷体" panose="02010609060101010101" pitchFamily="49" charset="-122"/>
                <a:cs typeface="Times New Roman" panose="02020603050405020304" pitchFamily="18" charset="0"/>
              </a:rPr>
              <a:t>包</a:t>
            </a:r>
            <a:r>
              <a:rPr lang="en-US" altLang="zh-CN" sz="2800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latin typeface="楷体" panose="02010609060101010101" pitchFamily="49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2800">
                <a:ea typeface="楷体" panose="02010609060101010101" pitchFamily="49" charset="-122"/>
                <a:cs typeface="Times New Roman" panose="02020603050405020304" pitchFamily="18" charset="0"/>
              </a:rPr>
              <a:t>1(</a:t>
            </a:r>
            <a:r>
              <a:rPr lang="zh-CN" altLang="zh-CN" sz="2800">
                <a:ea typeface="楷体" panose="02010609060101010101" pitchFamily="49" charset="-122"/>
                <a:cs typeface="Times New Roman" panose="02020603050405020304" pitchFamily="18" charset="0"/>
              </a:rPr>
              <a:t>包</a:t>
            </a:r>
            <a:r>
              <a:rPr lang="en-US" altLang="zh-CN" sz="2800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ea typeface="楷体" panose="02010609060101010101" pitchFamily="49" charset="-122"/>
                <a:cs typeface="Times New Roman" panose="02020603050405020304" pitchFamily="18" charset="0"/>
              </a:rPr>
              <a:t>每人吃</a:t>
            </a:r>
            <a:r>
              <a:rPr lang="en-US" altLang="zh-CN" sz="2800"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2800">
                <a:ea typeface="楷体" panose="02010609060101010101" pitchFamily="49" charset="-122"/>
                <a:cs typeface="Times New Roman" panose="02020603050405020304" pitchFamily="18" charset="0"/>
              </a:rPr>
              <a:t>包饼干</a:t>
            </a:r>
            <a:r>
              <a:rPr lang="en-US" altLang="zh-CN" sz="2800"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ea typeface="楷体" panose="02010609060101010101" pitchFamily="49" charset="-122"/>
                <a:cs typeface="Times New Roman" panose="02020603050405020304" pitchFamily="18" charset="0"/>
              </a:rPr>
              <a:t>还余</a:t>
            </a:r>
            <a:r>
              <a:rPr lang="en-US" altLang="zh-CN" sz="2800"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800">
                <a:ea typeface="楷体" panose="02010609060101010101" pitchFamily="49" charset="-122"/>
                <a:cs typeface="Times New Roman" panose="02020603050405020304" pitchFamily="18" charset="0"/>
              </a:rPr>
              <a:t>包。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54315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三、根据连环画内容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提出问题并解答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QXR33.eps" descr="id:214748968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36501" y="1562541"/>
            <a:ext cx="7617914" cy="2592288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432445" y="4162960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5160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四、《校园歌曲大联唱》用了多长时间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QXR34.eps" descr="id:214748969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00735" y="1562541"/>
            <a:ext cx="8416686" cy="372233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5040287"/>
            <a:ext cx="193354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502413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五、这本书可能有多少页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QXR35.eps" descr="id:214748970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728589" y="1403071"/>
            <a:ext cx="6480720" cy="420958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5544343"/>
            <a:ext cx="90281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楷体" panose="02010609060101010101" pitchFamily="49" charset="-122"/>
              </a:rPr>
              <a:t>900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19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99927"/>
            <a:ext cx="108077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六、想一想你的数学连环画打算讲什么故事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大致画一画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画中至少表达清楚一个数学问题。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32445" y="2980717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</a:rPr>
              <a:t>略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024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357</TotalTime>
  <Words>118</Words>
  <Application>Microsoft Office PowerPoint</Application>
  <PresentationFormat>自定义</PresentationFormat>
  <Paragraphs>24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NEU-BZ-S92</vt:lpstr>
      <vt:lpstr>方正楷体_GBK</vt:lpstr>
      <vt:lpstr>黑体</vt:lpstr>
      <vt:lpstr>华文琥珀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69</cp:revision>
  <dcterms:created xsi:type="dcterms:W3CDTF">2020-07-20T09:37:23Z</dcterms:created>
  <dcterms:modified xsi:type="dcterms:W3CDTF">2026-02-28T06:52:43Z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