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9" r:id="rId7"/>
    <p:sldId id="740" r:id="rId8"/>
    <p:sldId id="741" r:id="rId9"/>
    <p:sldId id="742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九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一、将表格补充完整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60750511"/>
              </p:ext>
            </p:extLst>
          </p:nvPr>
        </p:nvGraphicFramePr>
        <p:xfrm>
          <a:off x="361950" y="1403071"/>
          <a:ext cx="5111056" cy="1582212"/>
        </p:xfrm>
        <a:graphic>
          <a:graphicData uri="http://schemas.openxmlformats.org/drawingml/2006/table">
            <a:tbl>
              <a:tblPr firstRow="1" firstCol="1" bandRow="1"/>
              <a:tblGrid>
                <a:gridCol w="1277764"/>
                <a:gridCol w="1277764"/>
                <a:gridCol w="1277764"/>
                <a:gridCol w="1277764"/>
              </a:tblGrid>
              <a:tr h="527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375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276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238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702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62923"/>
              </p:ext>
            </p:extLst>
          </p:nvPr>
        </p:nvGraphicFramePr>
        <p:xfrm>
          <a:off x="361948" y="3600127"/>
          <a:ext cx="5183064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295766"/>
                <a:gridCol w="1295766"/>
                <a:gridCol w="1295766"/>
                <a:gridCol w="1295766"/>
              </a:tblGrid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被减数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606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减数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295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326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差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176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277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872605" y="2375991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613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68749" y="187193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426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08416" y="1327900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376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23900" y="446422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13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71340" y="352811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502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37661" y="403217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329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488,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两个数的和是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600,710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组成的最大三位数是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最小三位数是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减法验算时可以用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看结果是不是等于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41157" y="151189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817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289429" y="210779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360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6501" y="268573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325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9317" y="269380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280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29205" y="3289620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950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063484" y="332100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509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94926" y="392013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1459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870247" y="392013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441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320877" y="4464223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被减数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11377" y="446422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差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36501" y="504550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减数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1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478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365+478=843,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直接写出下面算式的得数。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843-478=(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843-365=(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32645" y="2756679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365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73205" y="271216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478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23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740-350=390,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下列验算方法错误的是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740-390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740+390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390+350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某小学举办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观看演出的男生有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学校选择有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个座位的场馆最合适。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137301" y="172791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44813" y="352811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89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某话剧院有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个座位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如果阳光小学一年级的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名学生和二年级的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名学生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同时进入该话剧院看话剧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坐得下吗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坐得下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坐不下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无法确定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24533" y="2567630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48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某校购买乐器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21.eps" descr="id:21474894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72605" y="2009456"/>
            <a:ext cx="7893373" cy="185376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03217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一支圆号比一支长号贵多少钱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658885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615-382=233(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59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老师要买一支长号和一支小号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元钱够吗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买一支圆号和一支长号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需要多少钱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382&lt;400,280&lt;300,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382+280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。带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元钱够。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382+280=662(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662&lt;700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元钱够。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054827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615+382=997(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85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229</Words>
  <Application>Microsoft Office PowerPoint</Application>
  <PresentationFormat>自定义</PresentationFormat>
  <Paragraphs>84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