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8" r:id="rId6"/>
    <p:sldId id="739" r:id="rId7"/>
    <p:sldId id="733" r:id="rId8"/>
    <p:sldId id="736" r:id="rId9"/>
    <p:sldId id="734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5" d="100"/>
          <a:sy n="95" d="100"/>
        </p:scale>
        <p:origin x="198" y="78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万以内的加法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连续进位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计算算式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十位和个位都需要向前一位进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332+628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385+217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456+253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算式的和是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741" y="3312095"/>
            <a:ext cx="3800475" cy="15240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5016800"/>
            <a:ext cx="308898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20677" y="1594042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051657" y="271051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一个加法竖式被遮住了一部分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这个加法竖式的结果不可能是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402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502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412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98.eps" descr="id:21474891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849269" y="2272804"/>
            <a:ext cx="1757419" cy="109269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80517" y="214785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53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5006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二、连一连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45.eps" descr="id:214748912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48469" y="1592973"/>
            <a:ext cx="9419540" cy="327988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016621" y="2736031"/>
            <a:ext cx="2016224" cy="136815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36901" y="2744487"/>
            <a:ext cx="4392488" cy="13596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47105" y="2736031"/>
            <a:ext cx="5172290" cy="136815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625133" y="2764723"/>
            <a:ext cx="2940042" cy="13596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180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861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三、列竖式计算并验算。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156+575=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278+356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46436" y="1250341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731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6257" y="1908726"/>
            <a:ext cx="4600575" cy="1400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62525" y="1863955"/>
            <a:ext cx="4667250" cy="142875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61950" y="3456111"/>
            <a:ext cx="198644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309+793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917" y="4129195"/>
            <a:ext cx="5705475" cy="1362075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7296150" y="1237245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634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232645" y="3446724"/>
            <a:ext cx="98277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1102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250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某市积极倡导大家使用公筷、文明用餐、践行绿色生活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小餐桌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带动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大文明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。周日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志愿者们向市民发放倡议书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上午发了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下午发了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上午和下午一共发了多少份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350498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268+637=905(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仓库现在有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箱桃子、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416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箱苹果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箱香蕉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装水果的箱子大小一样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一辆卡车一次最多能装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箱水果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用这辆卡车运两种水果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一次能运走哪两种水果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528379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384+416=800(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384+548=932(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416+548=964(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800&lt;900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932&gt;900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964&gt;900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一次能运走桃子和苹果。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算一算。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两个箱子里装有数量相同的积木玩具。如果从每个箱子中拿走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个积木玩具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剩下的积木玩具的数量恰好等于原来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箱积木玩具的数量。原来每箱有多少个积木玩具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551358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188+188=376(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256</Words>
  <Application>Microsoft Office PowerPoint</Application>
  <PresentationFormat>自定义</PresentationFormat>
  <Paragraphs>40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