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3" r:id="rId6"/>
    <p:sldId id="736" r:id="rId7"/>
    <p:sldId id="738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　数量间的乘除关系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解决问题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12268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一、连一连。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将补充的条件与对应的解答用线连起来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鸭有多少只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71.eps" descr="id:214748836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84573" y="2808039"/>
            <a:ext cx="8230746" cy="288032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789734" y="3096071"/>
            <a:ext cx="979415" cy="7920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794861" y="3957429"/>
            <a:ext cx="1046296" cy="151490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789734" y="4680247"/>
            <a:ext cx="105142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794861" y="3026801"/>
            <a:ext cx="1046296" cy="251480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二、根据条件解决问题。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果园里有苹果树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梨树有多少棵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梨树比苹果树少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苹果树的数量是梨树的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苹果树和梨树一共有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440557" y="2706188"/>
            <a:ext cx="236795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24-8=16(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12565" y="3896995"/>
            <a:ext cx="24384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3=8(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15001" y="5087802"/>
            <a:ext cx="257314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96-24=72(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639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三、选择问题并解答。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小力有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本漫画书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,27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本科技书。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选择问题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科技书的本数是漫画书的多少倍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漫画书和科技书一共有多少本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科技书比漫画书多多少本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04653" y="2375991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84573" y="4736651"/>
            <a:ext cx="1651414" cy="631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en-US" altLang="zh-CN" smtClean="0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9=3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四、先选择条件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再选择与条件匹配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并解答。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生态园里有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只孔雀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选择条件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天鹅的数量是孔雀的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丹顶鹤的数量比孔雀多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火烈鸟的数量比孔雀多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04653" y="2375991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选择问题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天鹅有多少只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火烈鸟和孔雀一共有多少只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丹顶鹤有多少只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火烈鸟的数量是孔雀的几倍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304653" y="810389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584573" y="3708490"/>
            <a:ext cx="24384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</a:t>
            </a:r>
            <a:r>
              <a:rPr lang="en-US" altLang="zh-CN">
                <a:ea typeface="宋体" panose="02010600030101010101" pitchFamily="2" charset="-122"/>
              </a:rPr>
              <a:t>×</a:t>
            </a:r>
            <a:r>
              <a:rPr lang="en-US" altLang="zh-CN">
                <a:ea typeface="楷体" panose="02010609060101010101" pitchFamily="49" charset="-122"/>
              </a:rPr>
              <a:t>2=10(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mtClean="0">
                <a:ea typeface="楷体" panose="02010609060101010101" pitchFamily="49" charset="-122"/>
              </a:rPr>
              <a:t>)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767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五、看图选择合适的条件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提出一个数学问题并解答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72.eps" descr="id:21474883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20677" y="1994589"/>
            <a:ext cx="5939939" cy="216024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4154829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132</Words>
  <Application>Microsoft Office PowerPoint</Application>
  <PresentationFormat>自定义</PresentationFormat>
  <Paragraphs>49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67</cp:revision>
  <dcterms:created xsi:type="dcterms:W3CDTF">2020-07-20T09:37:23Z</dcterms:created>
  <dcterms:modified xsi:type="dcterms:W3CDTF">2026-02-28T05:04:04Z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