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731" r:id="rId3"/>
    <p:sldId id="732" r:id="rId4"/>
    <p:sldId id="737" r:id="rId5"/>
    <p:sldId id="738" r:id="rId6"/>
    <p:sldId id="733" r:id="rId7"/>
    <p:sldId id="739" r:id="rId8"/>
    <p:sldId id="740" r:id="rId9"/>
    <p:sldId id="736" r:id="rId10"/>
    <p:sldId id="734" r:id="rId11"/>
    <p:sldId id="735" r:id="rId12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3" orient="horz" pos="4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5494" autoAdjust="0"/>
  </p:normalViewPr>
  <p:slideViewPr>
    <p:cSldViewPr>
      <p:cViewPr varScale="1">
        <p:scale>
          <a:sx n="97" d="100"/>
          <a:sy n="97" d="100"/>
        </p:scale>
        <p:origin x="90" y="84"/>
      </p:cViewPr>
      <p:guideLst>
        <p:guide orient="horz" pos="453"/>
        <p:guide pos="272"/>
        <p:guide orient="horz" pos="40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11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1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500" b="0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1500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1500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基础巩固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895060" y="736068"/>
            <a:ext cx="9690513" cy="4520243"/>
            <a:chOff x="895060" y="736068"/>
            <a:chExt cx="9690513" cy="4520243"/>
          </a:xfrm>
        </p:grpSpPr>
        <p:sp>
          <p:nvSpPr>
            <p:cNvPr id="4" name="文本框 3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3" name="图片 2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95060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9" r:id="rId2"/>
    <p:sldLayoutId id="2147483690" r:id="rId3"/>
    <p:sldLayoutId id="2147483691" r:id="rId4"/>
    <p:sldLayoutId id="2147483692" r:id="rId5"/>
    <p:sldLayoutId id="2147483694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20477" y="3384103"/>
            <a:ext cx="9937104" cy="151216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三　万以内数的认识</a:t>
            </a:r>
          </a:p>
          <a:p>
            <a:pPr algn="ctr"/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9</a:t>
            </a:r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</a:t>
            </a:r>
            <a:r>
              <a:rPr lang="en-US" altLang="zh-CN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10000</a:t>
            </a:r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以内数的近似数</a:t>
            </a: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151855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七、想一想。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一个四位数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千位上的数比最大的一位数小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千位和十位上的数合起来是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13,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百位和个位上的数合起来是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16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。这个四位数最大是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),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看成整千数约等于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。最小是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看成整千数约等于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800597" y="2952055"/>
            <a:ext cx="100540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8957</a:t>
            </a:r>
            <a:endParaRPr lang="zh-CN" altLang="en-US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485123" y="2952054"/>
            <a:ext cx="1417376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9000</a:t>
            </a: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9361437" y="2952054"/>
            <a:ext cx="100540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4799</a:t>
            </a:r>
            <a:endParaRPr lang="zh-CN" altLang="en-US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384773" y="3567132"/>
            <a:ext cx="100540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5000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50249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791815"/>
            <a:ext cx="1872208" cy="4824536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5" name="云形 4">
            <a:hlinkClick r:id="rId2" action="ppaction://hlinksldjump"/>
          </p:cNvPr>
          <p:cNvSpPr/>
          <p:nvPr/>
        </p:nvSpPr>
        <p:spPr>
          <a:xfrm>
            <a:off x="4608909" y="791815"/>
            <a:ext cx="3960440" cy="1512168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基础巩固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云形 5">
            <a:hlinkClick r:id="rId3" action="ppaction://hlinksldjump"/>
          </p:cNvPr>
          <p:cNvSpPr/>
          <p:nvPr/>
        </p:nvSpPr>
        <p:spPr>
          <a:xfrm>
            <a:off x="4608854" y="2520007"/>
            <a:ext cx="3960440" cy="1512168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云形 6">
            <a:hlinkClick r:id="rId4" action="ppaction://hlinksldjump"/>
          </p:cNvPr>
          <p:cNvSpPr/>
          <p:nvPr/>
        </p:nvSpPr>
        <p:spPr>
          <a:xfrm>
            <a:off x="4608854" y="4248199"/>
            <a:ext cx="3960440" cy="1512168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动作按钮: 自定义 7">
            <a:hlinkClick r:id="rId2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608456" y="785396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动作按钮: 自定义 8">
            <a:hlinkClick r:id="rId3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607232" y="2489614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动作按钮: 自定义 9">
            <a:hlinkClick r:id="rId4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579234" y="4229699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1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647799"/>
            <a:ext cx="3594254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一、按要求涂色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JM2QXR122.eps" descr="id:2147488920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936501" y="1331063"/>
            <a:ext cx="7558044" cy="1368152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61950" y="2880047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把数字接近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1000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的气球涂成红色。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把数字接近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2000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的气球涂成黄色。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把数字接近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3000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的气球涂成绿色。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把数字接近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4000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的气球涂成黑色。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61950" y="5144526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略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65997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二、圈出数的近似数。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一架钢琴的价格是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7809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约是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(7800,7900)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约是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(7000,8000)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流程图: 联系 3"/>
          <p:cNvSpPr/>
          <p:nvPr/>
        </p:nvSpPr>
        <p:spPr>
          <a:xfrm>
            <a:off x="1656581" y="2168627"/>
            <a:ext cx="936104" cy="595703"/>
          </a:xfrm>
          <a:prstGeom prst="flowChartConnector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流程图: 联系 5"/>
          <p:cNvSpPr/>
          <p:nvPr/>
        </p:nvSpPr>
        <p:spPr>
          <a:xfrm>
            <a:off x="2597966" y="2769797"/>
            <a:ext cx="936104" cy="595703"/>
          </a:xfrm>
          <a:prstGeom prst="flowChartConnector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81469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23863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三、横线上的数字各接近几千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一台冰箱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价格是</a:t>
            </a:r>
            <a:r>
              <a:rPr lang="en-US" altLang="zh-CN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2798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约是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 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图书馆有</a:t>
            </a:r>
            <a:r>
              <a:rPr lang="en-US" altLang="zh-CN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5007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本故事书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约是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本。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9085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名运动员参加全运会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约是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名。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电影院里有观众</a:t>
            </a:r>
            <a:r>
              <a:rPr lang="en-US" altLang="zh-CN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1998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约是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977061" y="1799927"/>
            <a:ext cx="100540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3000</a:t>
            </a:r>
            <a:endParaRPr lang="zh-CN" altLang="en-US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905053" y="2392289"/>
            <a:ext cx="100540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5000</a:t>
            </a:r>
            <a:endParaRPr lang="zh-CN" altLang="en-US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697141" y="2971598"/>
            <a:ext cx="100540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9000</a:t>
            </a:r>
            <a:endParaRPr lang="zh-CN" altLang="en-US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888194" y="3580012"/>
            <a:ext cx="100540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2000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67482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35831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四、选一选。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下面各数中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最接近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4000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的数是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3990	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4001	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4010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果园里大约有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800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棵果树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实际可能有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棵。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698	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902	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799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下列各数中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3000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最接近的数是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1900	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3900	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2980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409109" y="1583903"/>
            <a:ext cx="69923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mtClean="0"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mtClean="0"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345213" y="2680347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endParaRPr lang="zh-CN" altLang="en-US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810020" y="3895386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439887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下列各数中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最接近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4500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的数是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4498	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4998	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4698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陈阿姨买了一台电脑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价格是一个四位数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这个数由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四个数组成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且接近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3000,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这个数不可能是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2098	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2890	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2980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409109" y="1453279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endParaRPr lang="zh-CN" altLang="en-US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993285" y="3168079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11375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95871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五、按下列要求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用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、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、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、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四个数字组数。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最接近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6000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的数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最接近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7000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的数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最接近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8000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的数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00797" y="1870005"/>
            <a:ext cx="100540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6008</a:t>
            </a:r>
            <a:endParaRPr lang="zh-CN" altLang="en-US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05884" y="2444139"/>
            <a:ext cx="100540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6800</a:t>
            </a:r>
            <a:endParaRPr lang="zh-CN" altLang="en-US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586561" y="3075850"/>
            <a:ext cx="100540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8006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05705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965997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六、解决问题。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一台电脑的价格大约是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6000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千位上的数字与个位上的数字相同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百位上的数字比十位上的数字大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。这台电脑的价格是多少元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32445" y="3365500"/>
            <a:ext cx="1417376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5905</a:t>
            </a: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31904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352</TotalTime>
  <Words>294</Words>
  <Application>Microsoft Office PowerPoint</Application>
  <PresentationFormat>自定义</PresentationFormat>
  <Paragraphs>60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3" baseType="lpstr">
      <vt:lpstr>NEU-BZ-S92</vt:lpstr>
      <vt:lpstr>方正楷体_GBK</vt:lpstr>
      <vt:lpstr>黑体</vt:lpstr>
      <vt:lpstr>华文琥珀</vt:lpstr>
      <vt:lpstr>华文新魏</vt:lpstr>
      <vt:lpstr>楷体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AutoBVT</cp:lastModifiedBy>
  <cp:revision>68</cp:revision>
  <dcterms:created xsi:type="dcterms:W3CDTF">2020-07-20T09:37:23Z</dcterms:created>
  <dcterms:modified xsi:type="dcterms:W3CDTF">2026-02-28T05:52:44Z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