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731" r:id="rId3"/>
    <p:sldId id="732" r:id="rId4"/>
    <p:sldId id="738" r:id="rId5"/>
    <p:sldId id="737" r:id="rId6"/>
    <p:sldId id="733" r:id="rId7"/>
    <p:sldId id="736" r:id="rId8"/>
    <p:sldId id="739" r:id="rId9"/>
    <p:sldId id="734" r:id="rId10"/>
    <p:sldId id="735" r:id="rId1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二　数量间的乘除关系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求一个数是另一个数的几倍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359425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一、看图填一填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52.eps" descr="id:214748811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517" y="1569415"/>
            <a:ext cx="9935591" cy="164881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90478" y="3384103"/>
            <a:ext cx="5459675" cy="817861"/>
            <a:chOff x="390478" y="3384103"/>
            <a:chExt cx="5459675" cy="817861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864493" y="3471545"/>
              <a:ext cx="4985660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的朵数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   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倍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zh-CN">
                <a:solidFill>
                  <a:srgbClr val="000000"/>
                </a:solidFill>
                <a:effectLst/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JM2QXR54.eps" descr="id:2147488124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390478" y="3384103"/>
              <a:ext cx="579458" cy="747196"/>
            </a:xfrm>
            <a:prstGeom prst="rect">
              <a:avLst/>
            </a:prstGeom>
          </p:spPr>
        </p:pic>
        <p:pic>
          <p:nvPicPr>
            <p:cNvPr id="6" name="JM2QXR53.eps" descr="id:2147488131;FounderCES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2733114" y="3424389"/>
              <a:ext cx="461640" cy="777575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922" y="4337461"/>
            <a:ext cx="3419475" cy="762000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4030010" y="3471545"/>
            <a:ext cx="49244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3 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20245" y="4384617"/>
            <a:ext cx="295625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15   ÷    5        3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,24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81821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书包的价格是文具盒的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JM2QXR55.eps" descr="id:214748813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808709" y="3448487"/>
            <a:ext cx="3396980" cy="1935460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2520677" y="159626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473005" y="1655911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24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418085" y="216242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7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933602" y="221995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6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059269" y="2227980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20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144000" y="283244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2416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7984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☆☆☆☆☆☆☆☆☆☆☆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去掉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的个数就是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倍了。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增加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的个数就是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倍了。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409109" y="280803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2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409109" y="342448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2814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玩具店内某玩具第一天卖出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第二天卖出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个。该玩具第一天的销售量是第二天的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	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	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同学们做科学实验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小明的试管比小红多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支。小明有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支试管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小明的试管数量是小红的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617021" y="2231975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617021" y="4056730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下列算式中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倍的是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8=6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6=8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8=48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小明今年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爷爷今年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明年爷爷的年龄是小明的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69149" y="1449811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20477" y="3168079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幸福小区实行垃圾分类后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一个月产生的垃圾情况如下。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087899"/>
              </p:ext>
            </p:extLst>
          </p:nvPr>
        </p:nvGraphicFramePr>
        <p:xfrm>
          <a:off x="361950" y="2009456"/>
          <a:ext cx="10807700" cy="975360"/>
        </p:xfrm>
        <a:graphic>
          <a:graphicData uri="http://schemas.openxmlformats.org/drawingml/2006/table">
            <a:tbl>
              <a:tblPr firstRow="1" firstCol="1" bandRow="1"/>
              <a:tblGrid>
                <a:gridCol w="2161540"/>
                <a:gridCol w="2161540"/>
                <a:gridCol w="2161540"/>
                <a:gridCol w="2161540"/>
                <a:gridCol w="2161540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垃圾分类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厨余垃圾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其他垃圾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有害垃圾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可回收物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桶数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?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61950" y="3024063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产生的厨余垃圾的桶数是有害垃圾的多少倍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产生的其他垃圾的桶数比可回收物的多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其他垃圾的桶数是有害垃圾的多少倍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4453" y="3555160"/>
            <a:ext cx="1754006" cy="631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en-US" altLang="zh-CN" smtClean="0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4=9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5327953"/>
            <a:ext cx="454964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16+12=28(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桶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en-US" altLang="zh-CN" smtClean="0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4=7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6996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五、涂一涂。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给下面的笑脸涂色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使没涂色笑脸的数量是涂色笑脸的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56.eps" descr="id:214748816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232645" y="2369496"/>
            <a:ext cx="6636295" cy="134682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3716316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</TotalTime>
  <Words>221</Words>
  <Application>Microsoft Office PowerPoint</Application>
  <PresentationFormat>自定义</PresentationFormat>
  <Paragraphs>61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67</cp:revision>
  <dcterms:created xsi:type="dcterms:W3CDTF">2020-07-20T09:37:23Z</dcterms:created>
  <dcterms:modified xsi:type="dcterms:W3CDTF">2026-02-28T04:46:15Z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