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7" r:id="rId5"/>
    <p:sldId id="738" r:id="rId6"/>
    <p:sldId id="739" r:id="rId7"/>
    <p:sldId id="733" r:id="rId8"/>
    <p:sldId id="736" r:id="rId9"/>
    <p:sldId id="740" r:id="rId10"/>
    <p:sldId id="741" r:id="rId11"/>
    <p:sldId id="734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396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某蔬菜基地采收白菜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上午运走了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下午准备运走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筐。这一天能把该蔬菜基地的白菜运完吗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360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255+298=553(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553&lt;620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不能。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424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做一做。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小明家、小红家和学校在同一条路上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小明家离学校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小红家离学校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小明家和小红家相距多少米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90005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小明家、小红家在学校同一侧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:1500-600=900(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小明家、小红家在学校两侧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:1500+600=2100(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妈妈想买如图所示的两个家电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元肯定就够了。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16.eps" descr="id:21474893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2845" y="2447999"/>
            <a:ext cx="3237071" cy="319410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841157" y="182128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3988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超市原有矿泉水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卖出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175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商店里一件上衣的价格是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一条裤子的价格是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192+288=480(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解决的问题是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买一件上衣和一条裤子要花多少钱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买一件上衣和一条裤子大约要花多少钱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买一件上衣比买一条裤子便宜多少钱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065293" y="1439654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45772" y="324095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43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妈妈带了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元。她想买下如图所示的两件商品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下面三位同学的想法中错误的是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13.eps" descr="id:21474893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44613" y="2657528"/>
            <a:ext cx="1727309" cy="1754020"/>
          </a:xfrm>
          <a:prstGeom prst="rect">
            <a:avLst/>
          </a:prstGeom>
        </p:spPr>
      </p:pic>
      <p:pic>
        <p:nvPicPr>
          <p:cNvPr id="4" name="LM2QXR14.eps" descr="id:214748937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977061" y="2734128"/>
            <a:ext cx="1083235" cy="167742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88829" y="3193907"/>
            <a:ext cx="1582663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电饭煲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309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060296" y="3213953"/>
            <a:ext cx="201471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豆浆机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416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80160" y="2030818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45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72791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只看百位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300+400=700,309+416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肯定大于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700,700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元不够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:309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300,416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400,309+416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的和约是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700,700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元够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:309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300,700-300=400,400&lt;416,700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元不够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165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下图中的衣服妈妈准备各买一件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元够吗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17.eps" descr="id:2147489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20677" y="2209947"/>
            <a:ext cx="1644759" cy="1644759"/>
          </a:xfrm>
          <a:prstGeom prst="rect">
            <a:avLst/>
          </a:prstGeom>
        </p:spPr>
      </p:pic>
      <p:pic>
        <p:nvPicPr>
          <p:cNvPr id="4" name="LM2QXR18.eps" descr="id:214748939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833045" y="2209947"/>
            <a:ext cx="1656184" cy="181404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839503" y="3872915"/>
            <a:ext cx="131478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198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74445" y="3872915"/>
            <a:ext cx="131478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399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502288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198&lt;200,399&lt;400,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198+399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够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学校第一次买了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棵杨树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棵杨树。全校共有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每人至少要栽一棵杨树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够吗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0335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386+425=811(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811&gt;700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够。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3596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某小学二年级的两个班级即将举办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摄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学校准备了一块展板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可以展出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张照片。下面是同学们提交的作品照片数量情况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能全部展出吗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19.eps" descr="id:21474893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24533" y="2553028"/>
            <a:ext cx="2526704" cy="2428532"/>
          </a:xfrm>
          <a:prstGeom prst="rect">
            <a:avLst/>
          </a:prstGeom>
        </p:spPr>
      </p:pic>
      <p:pic>
        <p:nvPicPr>
          <p:cNvPr id="4" name="LM2QXR20.eps" descr="id:214748940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101543" y="2436800"/>
            <a:ext cx="2544760" cy="254476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58492" y="3741850"/>
            <a:ext cx="1510655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612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(1)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407347" y="3707365"/>
            <a:ext cx="194270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981560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612&gt;600,706&gt;700,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612+706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大于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1300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。不能全部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展出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009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380</Words>
  <Application>Microsoft Office PowerPoint</Application>
  <PresentationFormat>自定义</PresentationFormat>
  <Paragraphs>50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