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3" r:id="rId6"/>
    <p:sldId id="736" r:id="rId7"/>
    <p:sldId id="734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以内数的认识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09" y="1588268"/>
            <a:ext cx="10376076" cy="381205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69970" y="3024063"/>
            <a:ext cx="5255163" cy="17281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20877" y="3024063"/>
            <a:ext cx="5112568" cy="17281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936501" y="3038598"/>
            <a:ext cx="5940660" cy="17427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780817" y="3038598"/>
            <a:ext cx="6192688" cy="17427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二、写一写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93.eps" descr="id:21474886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7422" y="1655911"/>
            <a:ext cx="10599611" cy="30243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584573" y="3456111"/>
            <a:ext cx="992579" cy="564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ea typeface="楷体" panose="02010609060101010101" pitchFamily="49" charset="-122"/>
              </a:rPr>
              <a:t>5201 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57908" y="4199930"/>
            <a:ext cx="2438488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smtClean="0">
                <a:ea typeface="楷体" panose="02010609060101010101" pitchFamily="49" charset="-122"/>
                <a:cs typeface="Times New Roman" panose="02020603050405020304" pitchFamily="18" charset="0"/>
              </a:rPr>
              <a:t>五千二百零一</a:t>
            </a:r>
            <a:r>
              <a:rPr lang="en-US" altLang="zh-CN" sz="280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56981" y="3476725"/>
            <a:ext cx="902811" cy="564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ea typeface="楷体" panose="02010609060101010101" pitchFamily="49" charset="-122"/>
              </a:rPr>
              <a:t>9022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30316" y="4220544"/>
            <a:ext cx="2438488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ea typeface="楷体" panose="02010609060101010101" pitchFamily="49" charset="-122"/>
                <a:cs typeface="Times New Roman" panose="02020603050405020304" pitchFamily="18" charset="0"/>
              </a:rPr>
              <a:t>九千零二十二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966005" y="3476725"/>
            <a:ext cx="902811" cy="564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ea typeface="楷体" panose="02010609060101010101" pitchFamily="49" charset="-122"/>
              </a:rPr>
              <a:t>1420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739340" y="4220544"/>
            <a:ext cx="2438488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ea typeface="楷体" panose="02010609060101010101" pitchFamily="49" charset="-122"/>
                <a:cs typeface="Times New Roman" panose="02020603050405020304" pitchFamily="18" charset="0"/>
              </a:rPr>
              <a:t>一千四百二十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23526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一个一个地数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,998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后面第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995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1001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5999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一百一百地数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五千九百八十九后面第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6089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5999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下列各组数中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3000~5000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的一组是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2348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4005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3888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4990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2999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4050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41157" y="158390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001397" y="275235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49269" y="388815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6578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,4000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一台电视机的价格是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张面值为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元的人民币。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与它相邻的两个数是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52457" y="115185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2045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96741" y="17279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75950" y="172791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68010" y="172791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47219" y="172791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22350" y="274856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19265" y="274856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48469" y="331209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119265" y="381659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48469" y="548104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4629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765800" y="549780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4628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627892" y="546014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4630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小明在计数器上用珠子拨了一个数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千位、百位、十位上共用了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百位、十位、个位上也共用了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颗珠子。小明拨出的这个数是多少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4453" y="333756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4564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157</Words>
  <Application>Microsoft Office PowerPoint</Application>
  <PresentationFormat>自定义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