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八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组成的三位数中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最大的三位数和最小的三位数的和是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儿童乐园今天上午有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664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名游客入园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中午有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名游客离开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下午又来了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名游客。这时园内有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名游客。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米赛跑中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小红跑了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比小强慢了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小强跑了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00597" y="208795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888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6821" y="2087958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396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13165" y="324008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711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8469" y="4402296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112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52421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二、在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里填上合适的数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69" y="1454896"/>
            <a:ext cx="9569424" cy="275882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304653" y="172791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56581" y="259201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35223" y="345611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33181" y="171769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52925" y="259201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193085" y="259076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579835" y="171769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209309" y="2564983"/>
            <a:ext cx="110799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3     2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61237" y="345611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205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07.eps" descr="id:21474892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12565" y="1475079"/>
            <a:ext cx="8616714" cy="438812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2088629" y="2447999"/>
            <a:ext cx="1152128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980109" y="2375991"/>
            <a:ext cx="924944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993285" y="2447999"/>
            <a:ext cx="576064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230830" y="4320207"/>
            <a:ext cx="6346631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3600797" y="4252716"/>
            <a:ext cx="2448272" cy="7875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6732780" y="4230248"/>
            <a:ext cx="1698250" cy="7875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210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四、用竖式计算。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带</a:t>
            </a:r>
            <a:r>
              <a:rPr lang="en-US" altLang="zh-CN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▲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的要验算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900-189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	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276-118=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60012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354+197=		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781-392= 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6421" y="2231595"/>
            <a:ext cx="477202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65800" y="2231595"/>
            <a:ext cx="2209800" cy="117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950" y="4226837"/>
            <a:ext cx="4838700" cy="133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89625" y="4307368"/>
            <a:ext cx="2085975" cy="121920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2520677" y="141245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711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33245" y="140292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158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615392" y="3578280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551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75490" y="360956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389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63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贝贝家距离学校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她今天上学从家向学校走了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发现忘记带作业本了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回家取完作业本后又走到学校。她今天上学比平时多走了多少米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14141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189+189=378(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363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学校组织三、四年级同学参加植树活动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三年级植树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四年级植树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这两个年级共植树多少棵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四年级比三年级多植树多少棵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64023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268+308=576(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888159"/>
            <a:ext cx="298350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308-268=40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118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200</Words>
  <Application>Microsoft Office PowerPoint</Application>
  <PresentationFormat>自定义</PresentationFormat>
  <Paragraphs>38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71</cp:revision>
  <dcterms:created xsi:type="dcterms:W3CDTF">2020-07-20T09:37:23Z</dcterms:created>
  <dcterms:modified xsi:type="dcterms:W3CDTF">2026-02-28T06:27:27Z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