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732" r:id="rId3"/>
    <p:sldId id="737" r:id="rId4"/>
    <p:sldId id="738" r:id="rId5"/>
    <p:sldId id="739" r:id="rId6"/>
    <p:sldId id="740" r:id="rId7"/>
    <p:sldId id="741" r:id="rId8"/>
    <p:sldId id="742" r:id="rId9"/>
    <p:sldId id="735" r:id="rId10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>
      <p:cViewPr varScale="1">
        <p:scale>
          <a:sx n="97" d="100"/>
          <a:sy n="97" d="100"/>
        </p:scale>
        <p:origin x="90" y="90"/>
      </p:cViewPr>
      <p:guideLst>
        <p:guide orient="horz" pos="453"/>
        <p:guide pos="272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4" name="文本框 3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3" name="图片 2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0" r:id="rId2"/>
    <p:sldLayoutId id="2147483691" r:id="rId3"/>
    <p:sldLayoutId id="2147483692" r:id="rId4"/>
    <p:sldLayoutId id="2147483694" r:id="rId5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二　数量间的乘除关系</a:t>
            </a:r>
          </a:p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阶段训练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四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endParaRPr lang="zh-CN" altLang="en-US" sz="40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一、填一填。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一个书包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是一支钢笔的价钱的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这支钢笔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有一些红珠子和白珠子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白珠子的颗数是红珠子的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且白珠子的颗数在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至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之间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红珠子有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颗。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班图书角有故事书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科技书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故事书的本数是连环画的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连环画有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故事书比科技书多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9649469" y="1295871"/>
            <a:ext cx="3898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913165" y="2510489"/>
            <a:ext cx="3898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320877" y="3674462"/>
            <a:ext cx="3898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9145413" y="3669105"/>
            <a:ext cx="59503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36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47799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二、选一选。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花园里有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只蝴蝶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蜻蜓的只数是蝴蝶的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蜻蜓有多少只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列式正确的是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5+4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5-4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童话书每本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是每本漫画书的价钱的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漫画书每本多少元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这道题相当于求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比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多多少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的和是多少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里面有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096741" y="1871935"/>
            <a:ext cx="6992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536901" y="3600127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8392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6245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三、根据线段图提出问题并解答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943943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</a:rPr>
              <a:t>1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</a:rPr>
              <a:t>. </a:t>
            </a: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4" name="JM2QXR75.eps" descr="id:214748839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080517" y="1520007"/>
            <a:ext cx="6411426" cy="1360040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61950" y="3096071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问题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　　　　　　　　</a:t>
            </a:r>
            <a:r>
              <a:rPr lang="en-US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解答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440557" y="3058832"/>
            <a:ext cx="5848076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钢笔的价格是圆珠笔的多少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?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584573" y="3637722"/>
            <a:ext cx="305724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457200" algn="l"/>
                <a:tab pos="914400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24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4=6	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50063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0437" y="1223863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</a:rPr>
              <a:t>2. </a:t>
            </a: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" name="JM2QXR76.eps" descr="id:21474883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55472" y="863823"/>
            <a:ext cx="4517533" cy="1291433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61950" y="2375991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问题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　　　　　　　　</a:t>
            </a:r>
            <a:r>
              <a:rPr lang="en-US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解答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656581" y="2321660"/>
            <a:ext cx="255230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梨有多少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?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713488" y="2931513"/>
            <a:ext cx="243848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5=45(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92512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四、补全条件或问题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并解答。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一盆月季花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        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。一盆玫瑰花多少元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en-US" altLang="zh-CN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解答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今年小明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妈妈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岁。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en-US" altLang="zh-CN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解答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744813" y="1511895"/>
            <a:ext cx="7488832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一盆玫瑰花的价格是一盆月季花的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440557" y="2701190"/>
            <a:ext cx="243848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2=18(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112965" y="3240087"/>
            <a:ext cx="3995004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妈妈比小明大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多少</a:t>
            </a: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岁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511089" y="3797843"/>
            <a:ext cx="2367956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32-8=24(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岁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31433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五、解决问题。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在一次投篮比赛中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小明投进了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是小亮投进的个数的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小亮投进了多少个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小华投进的个数是小亮的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小华投进了多少个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3168079"/>
            <a:ext cx="243848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3=4(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4320207"/>
            <a:ext cx="243848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4=16(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91962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03783"/>
            <a:ext cx="183095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购物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77.eps" descr="id:214748840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872605" y="1187047"/>
            <a:ext cx="6857661" cy="1629018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61950" y="2847368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一个书包的价格是一本练习本的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倍。买一个书包和一本练习本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一共需要多少钱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>
              <a:solidFill>
                <a:srgbClr val="000000"/>
              </a:solidFill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请你再提出一个数学问题并解答。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4032175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9=45(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45+5=50(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982958" y="5191730"/>
            <a:ext cx="1747308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略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87162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353</TotalTime>
  <Words>281</Words>
  <Application>Microsoft Office PowerPoint</Application>
  <PresentationFormat>自定义</PresentationFormat>
  <Paragraphs>55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NEU-BZ-S92</vt:lpstr>
      <vt:lpstr>方正楷体_GBK</vt:lpstr>
      <vt:lpstr>黑体</vt:lpstr>
      <vt:lpstr>华文琥珀</vt:lpstr>
      <vt:lpstr>华文新魏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AutoBVT</cp:lastModifiedBy>
  <cp:revision>67</cp:revision>
  <dcterms:created xsi:type="dcterms:W3CDTF">2020-07-20T09:37:23Z</dcterms:created>
  <dcterms:modified xsi:type="dcterms:W3CDTF">2026-02-28T05:07:51Z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