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2" r:id="rId3"/>
    <p:sldId id="737" r:id="rId4"/>
    <p:sldId id="738" r:id="rId5"/>
    <p:sldId id="739" r:id="rId6"/>
    <p:sldId id="740" r:id="rId7"/>
    <p:sldId id="741" r:id="rId8"/>
    <p:sldId id="743" r:id="rId9"/>
    <p:sldId id="742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0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　有余数的除法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阶段训练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根香蕉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如果把它们平均分给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只猴子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那么每只猴子分得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老师把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颗糖平均分给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个小朋友。每个小朋友可以分到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照这样画下去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个图形是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52525" y="1955787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00797" y="1952400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62675" y="3152314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210947" y="3152314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009509" y="3744929"/>
            <a:ext cx="68480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一些梨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个装一盘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装了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还有剩余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这些梨最少有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六一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儿童节时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郑老师安排学生布置教室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条彩带挂在教室里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下列分法中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不能正好分完。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每名学生分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每名学生分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每名学生分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48469" y="1943943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96941" y="367213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名学生去博物馆参观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每辆面包车最多能坐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名乘客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这些学生能坐满几辆面包车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还余几人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观察右边的竖式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下列说法不正确的是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辆面包车坐满时的学生人数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求能坐满几辆面包车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就是求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里最多有几个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表示至少需要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辆面包车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31.eps" descr="id:214748787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505453" y="2159967"/>
            <a:ext cx="1274812" cy="181964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096741" y="202779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349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318228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三、解决问题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27919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JM2QXR32.eps" descr="id:21474878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27393" y="1612609"/>
            <a:ext cx="5315000" cy="83539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2594612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按上面的规律穿珠子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颗是什么颜色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颗呢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3213256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5=2(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颗是黑色。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5=5(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颗是白色。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9223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个苹果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每袋装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可以装几袋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还剩几个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490533"/>
            <a:ext cx="41520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5=5(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袋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174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某小学有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名同学去参加市里举办的朗诵比赛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33.eps" descr="id:214748789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72605" y="1367879"/>
            <a:ext cx="7523520" cy="136815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274507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如果都租小汽车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那么最多可以坐满几辆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还剩几人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如果都租面包车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那么至少要租几辆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3307729"/>
            <a:ext cx="41520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4=9(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辆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455364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7=5(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辆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5+1=6(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辆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305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还可以怎样安排租车呢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用算式说说你的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想法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927530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560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条桌腿和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张桌面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最多可以做出几张下面这种桌子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还剩几条桌腿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几张桌面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34.eps" descr="id:214748789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60837" y="2115092"/>
            <a:ext cx="2964461" cy="164475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79347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4=4(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9-4=5(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最多可以做出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张这种桌子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条桌腿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,5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张桌面。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727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339</Words>
  <Application>Microsoft Office PowerPoint</Application>
  <PresentationFormat>自定义</PresentationFormat>
  <Paragraphs>48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66</cp:revision>
  <dcterms:created xsi:type="dcterms:W3CDTF">2020-07-20T09:37:23Z</dcterms:created>
  <dcterms:modified xsi:type="dcterms:W3CDTF">2026-02-28T04:39:22Z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