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一、画一画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□□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每份画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一共画了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   </a:t>
            </a:r>
            <a:r>
              <a:rPr lang="en-US" altLang="zh-CN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3352" y="2736031"/>
            <a:ext cx="4392549" cy="624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△△△△△△△△△</a:t>
            </a:r>
            <a:r>
              <a:rPr lang="en-US" altLang="zh-CN" smtClean="0"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84573" y="3456111"/>
            <a:ext cx="9044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88993" y="3456111"/>
            <a:ext cx="9044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29321" y="345611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937501" y="345611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10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68" y="4658548"/>
            <a:ext cx="3084841" cy="664428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1584573" y="4625433"/>
            <a:ext cx="296106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en-US" altLang="zh-CN">
                <a:ea typeface="楷体" panose="02010609060101010101" pitchFamily="49" charset="-122"/>
              </a:rPr>
              <a:t>×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</a:t>
            </a:r>
            <a:r>
              <a:rPr lang="en-US" altLang="zh-CN" smtClean="0">
                <a:ea typeface="楷体" panose="02010609060101010101" pitchFamily="49" charset="-122"/>
              </a:rPr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美术社团有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音乐社团的人数是美术社团的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音乐社团有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黄花的数量是红花的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求黄花的数量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63.eps" descr="id:21474882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741" y="4517196"/>
            <a:ext cx="3960440" cy="167870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592685" y="151189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40557" y="266402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18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14199" y="329573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497341" y="328896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09124" y="386450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76617" y="38749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471234" y="389033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58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求一个数的几倍是多少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用除法计算。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倍结果相同。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是多少。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7+3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24266" y="2664023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61237" y="2087959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05053" y="3240087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61237" y="3888159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90143" y="4464223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2921278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果园里有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棵梨树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苹果树的棵数是梨树的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苹果树有多少棵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正确的列式是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8+4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36701" y="136787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76861" y="317342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铅笔的长度是橡皮的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铅笔长多少厘米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64.eps" descr="id:21474882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2153472"/>
            <a:ext cx="4134391" cy="234350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466352"/>
            <a:ext cx="26452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妈妈拿了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爸爸拿的书给了妈妈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爸爸手里的书是妈妈的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爸爸原来拿了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8885" y="1968676"/>
            <a:ext cx="69762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29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143</Words>
  <Application>Microsoft Office PowerPoint</Application>
  <PresentationFormat>自定义</PresentationFormat>
  <Paragraphs>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2026-02-28T04:53:58Z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