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731" r:id="rId3"/>
    <p:sldId id="732" r:id="rId4"/>
    <p:sldId id="737" r:id="rId5"/>
    <p:sldId id="733" r:id="rId6"/>
    <p:sldId id="736" r:id="rId7"/>
    <p:sldId id="738" r:id="rId8"/>
    <p:sldId id="734" r:id="rId9"/>
    <p:sldId id="735" r:id="rId10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5494" autoAdjust="0"/>
  </p:normalViewPr>
  <p:slideViewPr>
    <p:cSldViewPr>
      <p:cViewPr varScale="1">
        <p:scale>
          <a:sx n="95" d="100"/>
          <a:sy n="95" d="100"/>
        </p:scale>
        <p:origin x="168" y="-90"/>
      </p:cViewPr>
      <p:guideLst>
        <p:guide orient="horz" pos="453"/>
        <p:guide pos="272"/>
        <p:guide orient="horz" pos="4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4" name="文本框 3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3" name="图片 2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9" r:id="rId2"/>
    <p:sldLayoutId id="2147483690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20477" y="3384103"/>
            <a:ext cx="9937104" cy="15121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三　万以内数的认识</a:t>
            </a:r>
          </a:p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7</a:t>
            </a:r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10000</a:t>
            </a:r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以内数的读写</a:t>
            </a: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791815"/>
            <a:ext cx="1872208" cy="4824536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5" name="云形 4">
            <a:hlinkClick r:id="rId2" action="ppaction://hlinksldjump"/>
          </p:cNvPr>
          <p:cNvSpPr/>
          <p:nvPr/>
        </p:nvSpPr>
        <p:spPr>
          <a:xfrm>
            <a:off x="4608909" y="791815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云形 5">
            <a:hlinkClick r:id="rId3" action="ppaction://hlinksldjump"/>
          </p:cNvPr>
          <p:cNvSpPr/>
          <p:nvPr/>
        </p:nvSpPr>
        <p:spPr>
          <a:xfrm>
            <a:off x="4608854" y="2520007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云形 6">
            <a:hlinkClick r:id="rId4" action="ppaction://hlinksldjump"/>
          </p:cNvPr>
          <p:cNvSpPr/>
          <p:nvPr/>
        </p:nvSpPr>
        <p:spPr>
          <a:xfrm>
            <a:off x="4608854" y="4248199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动作按钮: 自定义 7">
            <a:hlinkClick r:id="rId2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8456" y="785396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动作按钮: 自定义 8">
            <a:hlinkClick r:id="rId3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7232" y="2489614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动作按钮: 自定义 9">
            <a:hlinkClick r:id="rId4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579234" y="4229699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1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05006"/>
            <a:ext cx="277031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一、连一连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QXR109.eps" descr="id:214748879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648469" y="1591259"/>
            <a:ext cx="9536785" cy="3672408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2362882" y="2303983"/>
            <a:ext cx="1885987" cy="72008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2232645" y="3888159"/>
            <a:ext cx="1944216" cy="72008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2808709" y="2285461"/>
            <a:ext cx="1944216" cy="72008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583102" y="2268745"/>
            <a:ext cx="690966" cy="75531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017399" y="3887926"/>
            <a:ext cx="0" cy="68787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481117" y="3888159"/>
            <a:ext cx="1885987" cy="72008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8281317" y="2243340"/>
            <a:ext cx="85787" cy="75531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2880717" y="3871821"/>
            <a:ext cx="5486387" cy="75275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400622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二、写出下面各数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QXR110.eps" descr="id:214748879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504452" y="1655911"/>
            <a:ext cx="10244501" cy="2736304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1080517" y="3807440"/>
            <a:ext cx="14401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1213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906621" y="3824300"/>
            <a:ext cx="14401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2302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732725" y="3801831"/>
            <a:ext cx="14401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10000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70389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三、填一填。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计数器上的数写作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它由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个千、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个百、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个十和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个一组成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>
              <a:solidFill>
                <a:srgbClr val="000000"/>
              </a:solidFill>
              <a:latin typeface="NEU-BZ-S9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mtClean="0">
              <a:solidFill>
                <a:srgbClr val="000000"/>
              </a:solidFill>
              <a:latin typeface="NEU-BZ-S9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>
              <a:solidFill>
                <a:srgbClr val="000000"/>
              </a:solidFill>
              <a:latin typeface="NEU-BZ-S9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个千和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个一组成的数是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 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个千和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个十组成的数是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 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个千和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个百组成的数是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QXR111.eps" descr="id:214748881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608909" y="2768990"/>
            <a:ext cx="2170534" cy="2170534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4608909" y="1524019"/>
            <a:ext cx="14401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2374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561237" y="1507875"/>
            <a:ext cx="14401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9793484" y="1507874"/>
            <a:ext cx="14401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512565" y="2092649"/>
            <a:ext cx="14401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852789" y="2092648"/>
            <a:ext cx="14401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328990" y="5014945"/>
            <a:ext cx="14401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5005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928492" y="5599720"/>
            <a:ext cx="14401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5050</a:t>
            </a: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6859503" y="5609557"/>
            <a:ext cx="14401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5500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四、选一选。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下面的数中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一个零也不读的是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4300	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8007	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5609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2860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中的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个百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个千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四个数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组成一个零都不读的数可能是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5008	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5080	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5800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409109" y="1511895"/>
            <a:ext cx="6992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032845" y="2680347"/>
            <a:ext cx="6992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0009509" y="3816151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31904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83903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五、判一判。对的在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里画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错的在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里画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“×”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5006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读作五千零零六。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三千零七写作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3007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个千和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个十组成的数是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6600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680917" y="2765781"/>
            <a:ext cx="537327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3200" b="1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112965" y="2159967"/>
            <a:ext cx="699230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3200" b="1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057181" y="3384103"/>
            <a:ext cx="699230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3200" b="1"/>
          </a:p>
        </p:txBody>
      </p:sp>
    </p:spTree>
    <p:extLst>
      <p:ext uri="{BB962C8B-B14F-4D97-AF65-F5344CB8AC3E}">
        <p14:creationId xmlns:p14="http://schemas.microsoft.com/office/powerpoint/2010/main" val="9583525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六、想一想。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数学游戏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根据飞镖在靶上的落点不同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可以得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分。明明投了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次飞镖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,3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次都中靶。明明的得分可能是多少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QXR113.eps" descr="id:214748882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960837" y="2592015"/>
            <a:ext cx="2472982" cy="2497490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222038" y="5089505"/>
            <a:ext cx="113052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3000</a:t>
            </a: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300</a:t>
            </a: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30</a:t>
            </a: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2100</a:t>
            </a: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2010</a:t>
            </a: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1200</a:t>
            </a: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1020</a:t>
            </a: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1110</a:t>
            </a: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210</a:t>
            </a: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120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5024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352</TotalTime>
  <Words>146</Words>
  <Application>Microsoft Office PowerPoint</Application>
  <PresentationFormat>自定义</PresentationFormat>
  <Paragraphs>49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NEU-BZ-S92</vt:lpstr>
      <vt:lpstr>方正楷体_GBK</vt:lpstr>
      <vt:lpstr>黑体</vt:lpstr>
      <vt:lpstr>华文琥珀</vt:lpstr>
      <vt:lpstr>华文新魏</vt:lpstr>
      <vt:lpstr>楷体</vt:lpstr>
      <vt:lpstr>隶书</vt:lpstr>
      <vt:lpstr>宋体</vt:lpstr>
      <vt:lpstr>Arial</vt:lpstr>
      <vt:lpstr>Calibri</vt:lpstr>
      <vt:lpstr>Cambria Math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AutoBVT</cp:lastModifiedBy>
  <cp:revision>68</cp:revision>
  <dcterms:created xsi:type="dcterms:W3CDTF">2020-07-20T09:37:23Z</dcterms:created>
  <dcterms:modified xsi:type="dcterms:W3CDTF">2026-02-28T05:38:10Z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