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7" r:id="rId5"/>
    <p:sldId id="738" r:id="rId6"/>
    <p:sldId id="733" r:id="rId7"/>
    <p:sldId id="736" r:id="rId8"/>
    <p:sldId id="740" r:id="rId9"/>
    <p:sldId id="734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　万以内的加法和减法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2.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被减数含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的退位减法</a:t>
            </a:r>
            <a:endParaRPr lang="en-US" altLang="zh-CN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一个三位数减去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99,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结果最大是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结果最小是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);118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某袜厂上午生产袜子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下午生产袜子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379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该袜厂上午比下午多生产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双袜子。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小明在科学课上测量两根绳子的长度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第一根长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第一根比第二根长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第二根长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265093" y="1655911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900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577461" y="1655911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13106" y="2282621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647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115080" y="2240790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89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66108" y="3384103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71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657560" y="4604518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289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二、列竖式计算并验算。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603-497=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405-398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160637" y="1229825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1950" y="1943943"/>
            <a:ext cx="4743450" cy="134302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61950" y="3348246"/>
            <a:ext cx="209384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1000-569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05400" y="1921994"/>
            <a:ext cx="4514850" cy="1228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9568" y="4036234"/>
            <a:ext cx="5362575" cy="1295400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7129189" y="1229825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333565" y="3344065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431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494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47695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三、把下面的算式按得数从小到大的顺序排列。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600-152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274+353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720-444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607-113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76461" y="2664023"/>
            <a:ext cx="901221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720-444       600-152               607-113          274+353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8895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四、在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里填上合适的数使竖式成立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" y="1619095"/>
            <a:ext cx="11087100" cy="294322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232645" y="1871935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512565" y="2880047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096741" y="3816151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697141" y="1883019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112965" y="2866856"/>
            <a:ext cx="121058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2      1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707536" y="1871935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293919" y="1871935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433445" y="3827235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某商场搞促销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请你算一算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在这次促销活动中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下面两种商品各便宜了多少钱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05.eps" descr="id:214748922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470593" y="1881399"/>
            <a:ext cx="2507246" cy="1858942"/>
          </a:xfrm>
          <a:prstGeom prst="rect">
            <a:avLst/>
          </a:prstGeom>
        </p:spPr>
      </p:pic>
      <p:pic>
        <p:nvPicPr>
          <p:cNvPr id="4" name="LM2QXR06.eps" descr="id:214748923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073405" y="1871935"/>
            <a:ext cx="1783241" cy="1737393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5794330" y="3740341"/>
            <a:ext cx="2806799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自行车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/>
            </a:r>
            <a:b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</a:b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原价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:504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/>
            </a:r>
            <a:b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</a:b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现价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:399</a:t>
            </a:r>
            <a:r>
              <a:rPr lang="zh-CN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929389" y="3609328"/>
            <a:ext cx="2878807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电饭锅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:400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:298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245637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自行车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:504-399=105(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电饭锅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:400-298=102(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小明家和超市相距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2308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小明从家步行前往超市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已经走了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749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还要走多少米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729536"/>
            <a:ext cx="359906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2308-749=1559(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8252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24087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六、想一想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个数字中选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个数字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每个数字只选一次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用选出的数字组成的最大的含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的三位数是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组成的最小的三位数是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它们的差是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 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849269" y="2572247"/>
            <a:ext cx="90281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860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57045" y="3117499"/>
            <a:ext cx="121219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406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39889" y="3117499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454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</TotalTime>
  <Words>218</Words>
  <Application>Microsoft Office PowerPoint</Application>
  <PresentationFormat>自定义</PresentationFormat>
  <Paragraphs>52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2026-02-28T06:21:49Z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