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　复习与关联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数量关系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算一算。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王叔叔以同样的步伐在一条笔直的小路上散步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路边每相邻的两棵树之间的距离都相等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他从第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棵树走到第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棵树用了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现在他走了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应走到第几棵树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20992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10-1=9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6=3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3=27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27+1=28(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张邮票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小强的邮票张数是小刚的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小强有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张邮票。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一本科普书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它是一本作文书价格的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一本作文书的价格是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一本童话书的价格是一本作文书的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一本童话书的价格是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92685" y="1655911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08909" y="166897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53325" y="167051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53525" y="2282621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81152" y="3960167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28789" y="4582089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要使红花的朵数是黄花的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如果红花朵数不变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那么需要拿来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朵黄花。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练习本比描红本多了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作文本有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9.eps" descr="id:21474897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32645" y="3185804"/>
            <a:ext cx="6694118" cy="223224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771173" y="1958810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70875" y="2531852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13365" y="2549741"/>
            <a:ext cx="77758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112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192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二、看图列式并计算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7.eps" descr="id:21474897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9762" y="1583903"/>
            <a:ext cx="3442572" cy="2188949"/>
          </a:xfrm>
          <a:prstGeom prst="rect">
            <a:avLst/>
          </a:prstGeom>
        </p:spPr>
      </p:pic>
      <p:pic>
        <p:nvPicPr>
          <p:cNvPr id="4" name="LM2QXR38.eps" descr="id:214748978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328989" y="1735588"/>
            <a:ext cx="4512445" cy="20372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77" y="3881676"/>
            <a:ext cx="4518575" cy="7275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1037" y="3816980"/>
            <a:ext cx="4248472" cy="79220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815154" y="3907718"/>
            <a:ext cx="306205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15   </a:t>
            </a:r>
            <a:r>
              <a:rPr lang="en-US" altLang="zh-CN" smtClean="0">
                <a:latin typeface="楷体" panose="02010609060101010101" pitchFamily="49" charset="-122"/>
                <a:cs typeface="Times New Roman" panose="02020603050405020304" pitchFamily="18" charset="0"/>
              </a:rPr>
              <a:t>÷  </a:t>
            </a:r>
            <a:r>
              <a:rPr lang="en-US" altLang="zh-CN" smtClean="0">
                <a:ea typeface="楷体" panose="02010609060101010101" pitchFamily="49" charset="-122"/>
              </a:rPr>
              <a:t>3        5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33045" y="3889366"/>
            <a:ext cx="3264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9     ×    3         27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30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一袋糖果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颗地往外拿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正好拿完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这袋糖果可能有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225533" y="1646574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橙子有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猕猴桃的箱数是橙子的一半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香蕉比猕猴桃多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箱。下列线段图符合题意的是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29" y="2585520"/>
            <a:ext cx="418147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013" y="2607276"/>
            <a:ext cx="4381500" cy="140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556" y="4176191"/>
            <a:ext cx="4495800" cy="139065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977061" y="198056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9358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晨晨周一晚上跳绳跳了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欢欢跳绳的时间是晨晨的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倍。欢欢周一晚上跳绳多长时间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744099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4=32(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88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一个书包降价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刚好是一个笔记本价格的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一个书包原来多少元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44.eps" descr="id:21474898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2845" y="2585520"/>
            <a:ext cx="3278047" cy="181900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43088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3=24(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24+4=28(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033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285</Words>
  <Application>Microsoft Office PowerPoint</Application>
  <PresentationFormat>自定义</PresentationFormat>
  <Paragraphs>45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70</cp:revision>
  <dcterms:created xsi:type="dcterms:W3CDTF">2020-07-20T09:37:23Z</dcterms:created>
  <dcterms:modified xsi:type="dcterms:W3CDTF">2026-02-28T07:00:41Z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