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7" r:id="rId5"/>
    <p:sldId id="733" r:id="rId6"/>
    <p:sldId id="734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-6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余数与除数的关系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条金鱼。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第一种装法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每缸装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缸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53" y="2744403"/>
            <a:ext cx="6571456" cy="8361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58050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第二种装法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每缸装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缸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53" y="4207213"/>
            <a:ext cx="6571456" cy="83610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6121077" y="2115193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7 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497341" y="211519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56581" y="2857632"/>
            <a:ext cx="429155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</a:t>
            </a:r>
            <a:r>
              <a:rPr lang="en-US" altLang="zh-CN" smtClean="0">
                <a:ea typeface="楷体" panose="02010609060101010101" pitchFamily="49" charset="-122"/>
              </a:rPr>
              <a:t>7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</a:t>
            </a: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21077" y="362011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538004" y="362011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56581" y="4328356"/>
            <a:ext cx="429155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</a:t>
            </a:r>
            <a:r>
              <a:rPr lang="en-US" altLang="zh-CN" smtClean="0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</a:t>
            </a: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第三种装法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每缸装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缸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45" y="2282621"/>
            <a:ext cx="6571456" cy="8361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118721"/>
            <a:ext cx="56060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观察发现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余数比除数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93085" y="168097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523609" y="165091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84573" y="2392464"/>
            <a:ext cx="429155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</a:t>
            </a:r>
            <a:r>
              <a:rPr lang="en-US" altLang="zh-CN" smtClean="0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</a:t>
            </a: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64893" y="3161714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318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8827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6=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余数最大是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一个两位数除以最大的一位数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余数最大是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09109" y="1588270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②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97341" y="280651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95871"/>
            <a:ext cx="10807700" cy="1471151"/>
            <a:chOff x="361950" y="1295871"/>
            <a:chExt cx="10807700" cy="1471151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295871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三、想一想。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用一些小棒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摆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如果有剩余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可能剩几根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最多剩几根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JM2QXR17.eps" descr="id:2147487689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24733" y="1727919"/>
              <a:ext cx="1147287" cy="1039103"/>
            </a:xfrm>
            <a:prstGeom prst="rect">
              <a:avLst/>
            </a:prstGeom>
          </p:spPr>
        </p:pic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61950" y="2957198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可能剩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根、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根、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根、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根或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根。最多剩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根。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145</Words>
  <Application>Microsoft Office PowerPoint</Application>
  <PresentationFormat>自定义</PresentationFormat>
  <Paragraphs>35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67</cp:revision>
  <dcterms:created xsi:type="dcterms:W3CDTF">2020-07-20T09:37:23Z</dcterms:created>
  <dcterms:modified xsi:type="dcterms:W3CDTF">2026-02-28T03:08:01Z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