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-6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10000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以内数的大小比较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一、任选两台电视机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比一比它们的价格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88142021"/>
              </p:ext>
            </p:extLst>
          </p:nvPr>
        </p:nvGraphicFramePr>
        <p:xfrm>
          <a:off x="361950" y="1727919"/>
          <a:ext cx="10807700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2161540"/>
                <a:gridCol w="2161540"/>
                <a:gridCol w="2161540"/>
                <a:gridCol w="2161540"/>
                <a:gridCol w="216154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电视机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价格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940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1899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1350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2365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1950" y="280803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号和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哪台贵一些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分析与解答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:940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不够一千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,1899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超过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940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1899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6821" y="3398970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857381" y="3398970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四</a:t>
            </a: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12765" y="4035850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37882" y="3911655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号和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哪台贵一些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分析与解答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:1350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2365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比较它们的最高位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千位上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1350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2365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号和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哪台贵一些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分析与解答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:1899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最高位上的数相等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所以比较次高位百位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百位上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1899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65800" y="165591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四</a:t>
            </a: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919496" y="228416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44613" y="215996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450450" y="2290007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75567" y="2165812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89029" y="345611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四</a:t>
            </a: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16708" y="4082821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786919" y="400283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353325" y="4082821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423536" y="400283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710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二、比较大小。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4289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6655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5566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4652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4625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按顺序排一排。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7309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7903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43432" y="228416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68549" y="215996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03872" y="228070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28989" y="215650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140706" y="228070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165823" y="215650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8469" y="3943806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9003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304653" y="392770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7930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86731" y="3934780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7903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656557" y="392770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7309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936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三、猜一猜。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爸爸这个月的工资比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6800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爸爸这个月的工资可能是多少元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在对应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612434"/>
              </p:ext>
            </p:extLst>
          </p:nvPr>
        </p:nvGraphicFramePr>
        <p:xfrm>
          <a:off x="2520677" y="3140396"/>
          <a:ext cx="5241708" cy="1070708"/>
        </p:xfrm>
        <a:graphic>
          <a:graphicData uri="http://schemas.openxmlformats.org/drawingml/2006/table">
            <a:tbl>
              <a:tblPr firstRow="1" firstCol="1" bandRow="1"/>
              <a:tblGrid>
                <a:gridCol w="1747236"/>
                <a:gridCol w="1747236"/>
                <a:gridCol w="1747236"/>
              </a:tblGrid>
              <a:tr h="5353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6500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6900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7200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3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824933" y="3600127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61950" y="1556928"/>
            <a:ext cx="10807700" cy="1865126"/>
            <a:chOff x="361950" y="1556928"/>
            <a:chExt cx="10807700" cy="1865126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556928"/>
              <a:ext cx="10807700" cy="18651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</a:t>
              </a:r>
              <a:r>
                <a:rPr lang="en-US" altLang="zh-CN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□</a:t>
              </a: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里最大能填几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39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 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398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　　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515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 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5152		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1453&gt;145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 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82&lt;6213	  50  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9&lt;5100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   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69&lt;3760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97173" y="2237463"/>
              <a:ext cx="432048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536901" y="2237463"/>
              <a:ext cx="432048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433445" y="2237463"/>
              <a:ext cx="432048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81149" y="2829758"/>
              <a:ext cx="432048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287452" y="2829758"/>
              <a:ext cx="432048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8137301" y="2808412"/>
              <a:ext cx="432048" cy="5040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>
            <a:spLocks noChangeAspect="1"/>
          </p:cNvSpPr>
          <p:nvPr/>
        </p:nvSpPr>
        <p:spPr>
          <a:xfrm>
            <a:off x="897173" y="215392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536901" y="215392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463704" y="215392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38951" y="275092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286491" y="276152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149627" y="274220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你能根据以下信息找到百宝箱的密码吗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把破解的密码填在密码箱上。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21.eps" descr="id:214748890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422" y="2712694"/>
            <a:ext cx="10807700" cy="183997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60823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9653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206</Words>
  <Application>Microsoft Office PowerPoint</Application>
  <PresentationFormat>自定义</PresentationFormat>
  <Paragraphs>66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2026-02-28T05:49:21Z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