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　万以内数的认识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阶段训练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七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26.eps" descr="id:21474889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7" y="1588270"/>
            <a:ext cx="8919742" cy="32403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1747105" y="3384103"/>
            <a:ext cx="630886" cy="10081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84539" y="3405288"/>
            <a:ext cx="5524770" cy="10589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62597" y="3528119"/>
            <a:ext cx="613096" cy="9786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69145" y="3528119"/>
            <a:ext cx="3568356" cy="9361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21973" y="3506841"/>
            <a:ext cx="5677720" cy="88537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28990" y="3536573"/>
            <a:ext cx="4124301" cy="9066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使它最接近整千数。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en-US" altLang="zh-CN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5      19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2345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2335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9946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8003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0112" y="244970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296541" y="3816151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13772" y="3829829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52725" y="4536231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455" y="2541099"/>
            <a:ext cx="437507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6821" y="2484155"/>
            <a:ext cx="437507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6973" y="2484155"/>
            <a:ext cx="437507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6821" y="24203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974220" y="239769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363377" y="375232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599124" y="375232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995401" y="447240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420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最大的数是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王阿姨上个月的工资是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李叔叔上个月的工资是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3255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这两个数中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713365" y="136787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5069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00597" y="201959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9650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84773" y="319222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3255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25133" y="319141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3850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001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一个数接近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它不可能是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三位数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两位数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27&lt;4928,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里最大填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估一估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得数大约为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的算式是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400+514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1397-600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3500-2799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77061" y="136787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84973" y="256460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53125" y="374414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46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四、算一算。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5000-4000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700+800=		500+600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90+30=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1200-800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3000-1000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48669" y="214535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63098" y="211852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97341" y="211852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1100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00597" y="269432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65689" y="269432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852059" y="268011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026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五、用估算解决问题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128.eps" descr="id:21474889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71048" y="1619095"/>
            <a:ext cx="6131979" cy="144016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14711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买一辆玩具汽车和一架玩具飞机大约需要几百元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74251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306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291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300+300=600(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606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一只玩具熊比一架玩具飞机大约便宜几百元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3454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291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300-100=200(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07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137</Words>
  <Application>Microsoft Office PowerPoint</Application>
  <PresentationFormat>自定义</PresentationFormat>
  <Paragraphs>48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68</cp:revision>
  <dcterms:created xsi:type="dcterms:W3CDTF">2020-07-20T09:37:23Z</dcterms:created>
  <dcterms:modified xsi:type="dcterms:W3CDTF">2026-02-28T06:03:49Z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