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33" r:id="rId5"/>
    <p:sldId id="736" r:id="rId6"/>
    <p:sldId id="737" r:id="rId7"/>
    <p:sldId id="738" r:id="rId8"/>
    <p:sldId id="739" r:id="rId9"/>
    <p:sldId id="740" r:id="rId10"/>
    <p:sldId id="734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知识网络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自我评价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　万以内的加法和</a:t>
            </a:r>
            <a:r>
              <a:rPr lang="zh-CN" altLang="en-US" sz="400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减法</a:t>
            </a:r>
            <a:endParaRPr lang="en-US" altLang="zh-CN" sz="400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00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总结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ZM3行.eps" descr="id:2147489640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429" y="1655911"/>
            <a:ext cx="10807700" cy="2361006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04691124"/>
              </p:ext>
            </p:extLst>
          </p:nvPr>
        </p:nvGraphicFramePr>
        <p:xfrm>
          <a:off x="504453" y="2159967"/>
          <a:ext cx="10441160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7775351"/>
                <a:gridCol w="266580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我会万以内的加法和减法。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我能理解加法与减法各部分间的关系。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我能用万以内的加法和减法解决实际问题。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知识网络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自我评价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M2QXR30.eps" descr="id:214748953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48468" y="1583903"/>
            <a:ext cx="9866309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加法计算时忘记进位或进错位导致错误。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:(1)249+26=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(2)327+146=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用竖式计算三位数加法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进位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注意先把相同数位对齐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再从个位加起。哪一位上的数相加满十就向前一位进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。计算前一位时不要忘记加进位的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:(1)249+26=275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2)327+146=473 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469" y="2159967"/>
            <a:ext cx="7344816" cy="210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减法计算时忘记减退位的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或盲目用对应数位的大数减小数而导致计算错误。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(1)500-247=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(2)324-186=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用竖式计算减法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退位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注意先把相同数位对齐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再从个位减起。哪一位上的数不够减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要从前一位退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在本数位上加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再减。计算前一位时不要忘记减去退走的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833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:(1)500-247=253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2)324-186=138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541" y="1994589"/>
            <a:ext cx="7485286" cy="196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399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验算的方法不对。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下列验算正确吗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把不正确的改正过来。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1" y="1937448"/>
            <a:ext cx="5616624" cy="209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3363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87926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不管是计算还是验算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在计算过程中要认真仔细。不要忘记进位和退位。验算可以减少错误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但注意要用正确的方法进行验算。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1" y="3397660"/>
            <a:ext cx="9420225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215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</TotalTime>
  <Words>154</Words>
  <Application>Microsoft Office PowerPoint</Application>
  <PresentationFormat>自定义</PresentationFormat>
  <Paragraphs>29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NEU-BZ-S92</vt:lpstr>
      <vt:lpstr>方正楷体_GBK</vt:lpstr>
      <vt:lpstr>方正兰亭中黑_GBK</vt:lpstr>
      <vt:lpstr>仿宋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69</cp:revision>
  <dcterms:created xsi:type="dcterms:W3CDTF">2020-07-20T09:37:23Z</dcterms:created>
  <dcterms:modified xsi:type="dcterms:W3CDTF">2026-02-24T08:26:44Z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