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7" r:id="rId5"/>
    <p:sldId id="733" r:id="rId6"/>
    <p:sldId id="736" r:id="rId7"/>
    <p:sldId id="734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　数量间的乘除关系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解决问题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一、画一画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△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的个数是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△△△△△△△△△△△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△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　　　　　　　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△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的个数看作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△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的个数有这样的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法计算。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列式为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        </a:t>
            </a:r>
            <a:r>
              <a:rPr lang="en-US" altLang="zh-CN" smtClean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                      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512565" y="3168079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12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40657" y="2447999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○○○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0027986" y="313663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317640" y="377093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570875" y="3768346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</a:rPr>
              <a:t>除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822" y="4382040"/>
            <a:ext cx="3054189" cy="657826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1900965" y="4392010"/>
            <a:ext cx="295946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12   ÷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en-US" altLang="zh-CN">
                <a:ea typeface="楷体" panose="02010609060101010101" pitchFamily="49" charset="-122"/>
              </a:rPr>
              <a:t>4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</a:t>
            </a:r>
            <a:r>
              <a:rPr lang="en-US" altLang="zh-CN" smtClean="0">
                <a:ea typeface="楷体" panose="02010609060101010101" pitchFamily="49" charset="-122"/>
              </a:rPr>
              <a:t>3</a:t>
            </a:r>
            <a:endParaRPr lang="en-US" altLang="zh-CN"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36,72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苹果有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是梨的个数的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梨有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端午节奶奶包了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个鲜肉粽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是包的红枣粽个数的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倍。奶奶包了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个红枣粽。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张叔叔养了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是养的鸭的数量的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倍。张叔叔养了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只鸭。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80517" y="151189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896941" y="153826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9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913165" y="214360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16621" y="331209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7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92485" y="447641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6667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54430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甲数是乙数的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甲数是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乙数是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一个数的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45,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81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72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下面的问题中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3=5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解决的是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鸭有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是鸡的只数的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鸡有几只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一共有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个鸡蛋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吃了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还剩几个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大盒装的巧克力有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盒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小盒装的巧克力有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盒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大盒装的巧克力的盒数是小盒装的几倍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057181" y="1223863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841157" y="2303983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209309" y="3441321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动物家庭运动会上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小熊家得了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是小兔家得的分数的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小鹿家得了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小兔家得了多少分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小鹿家得的分数是小熊家的多少倍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096071"/>
            <a:ext cx="223330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2=4(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4320207"/>
            <a:ext cx="1754006" cy="631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en-US" altLang="zh-CN" smtClean="0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8=4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五、想一想。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爸爸今年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明年爸爸的年龄是小明的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小明今年多少岁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513512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35+1=36(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6=6(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6-1=5(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</TotalTime>
  <Words>176</Words>
  <Application>Microsoft Office PowerPoint</Application>
  <PresentationFormat>自定义</PresentationFormat>
  <Paragraphs>55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67</cp:revision>
  <dcterms:created xsi:type="dcterms:W3CDTF">2020-07-20T09:37:23Z</dcterms:created>
  <dcterms:modified xsi:type="dcterms:W3CDTF">2026-02-28T04:57:10Z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