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3" r:id="rId5"/>
    <p:sldId id="736" r:id="rId6"/>
    <p:sldId id="737" r:id="rId7"/>
    <p:sldId id="738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5" d="100"/>
          <a:sy n="95" d="100"/>
        </p:scale>
        <p:origin x="168" y="78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知识网络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</a:t>
            </a:r>
            <a:r>
              <a:rPr lang="zh-CN" altLang="en-US" sz="40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关系</a:t>
            </a:r>
            <a:endParaRPr lang="en-US" altLang="zh-CN" sz="400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0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知识网络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M2QXR78.eps" descr="id:214748842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5494"/>
            <a:ext cx="10807700" cy="166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求一个数是另一个数的几倍时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误用乘法解答。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兔子有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鸡的只数是兔子的几倍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801544"/>
            <a:ext cx="10807700" cy="24042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求一个数是另一个数的几倍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就是求这个数里面有几个另一个数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要用除法计算。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:9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混淆标准量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一倍量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和几倍量。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鹅有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鸭的只数是鹅的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鹅的只数是鸡的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鸭和鸡各有多少只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41770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鸭的只数是鹅的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中鹅的只数是标准量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鸭的只数是未知量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也就是鸭的只数是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应用乘法。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鹅的只数是鸡的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中鸡的只数是标准量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同时也是未知量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鹅的只数是几倍量。求标准量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一倍量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要用几倍量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几倍。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2=8(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鸡有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2=2(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9233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求一个数是另一个数的几倍时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得数后面不能加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作单位。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小刚有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本科技书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本科技书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小刚的科技书的本数是小明的几倍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216122"/>
            <a:ext cx="10807700" cy="24042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不是单位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它表示两个数之间的一种关系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因此得数后面不加单位。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:25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5=5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34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ZM4行.eps" descr="id:214748846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37" y="1583903"/>
            <a:ext cx="10807700" cy="3061334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01764714"/>
              </p:ext>
            </p:extLst>
          </p:nvPr>
        </p:nvGraphicFramePr>
        <p:xfrm>
          <a:off x="576461" y="2231975"/>
          <a:ext cx="1044116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7704856"/>
                <a:gridCol w="273630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我知道倍的含义。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我会求一个数是另一个数的几倍。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我会用乘法或除法解决有关倍的实际问题。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我会添加条件或提出问题并解决问题。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344</Words>
  <Application>Microsoft Office PowerPoint</Application>
  <PresentationFormat>自定义</PresentationFormat>
  <Paragraphs>33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方正楷体_GBK</vt:lpstr>
      <vt:lpstr>方正兰亭中黑_GBK</vt:lpstr>
      <vt:lpstr>仿宋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2026-02-24T07:19:16Z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