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6"/>
  </p:notesMasterIdLst>
  <p:sldIdLst>
    <p:sldId id="974" r:id="rId3"/>
    <p:sldId id="962" r:id="rId4"/>
    <p:sldId id="965" r:id="rId5"/>
    <p:sldId id="966" r:id="rId6"/>
    <p:sldId id="977" r:id="rId7"/>
    <p:sldId id="978" r:id="rId8"/>
    <p:sldId id="979" r:id="rId9"/>
    <p:sldId id="985" r:id="rId10"/>
    <p:sldId id="980" r:id="rId11"/>
    <p:sldId id="982" r:id="rId12"/>
    <p:sldId id="983" r:id="rId13"/>
    <p:sldId id="984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799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2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799"/>
        <p:guide orient="horz" pos="981"/>
        <p:guide orient="horz" pos="618"/>
        <p:guide orient="horz" pos="2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章末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6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四川成都节选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生殖是人类繁殖后代、延续种族的重要生命活动。新生命的孕育和诞生由生殖系统完成。图甲是女性生殖系统结构简图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图乙是胚胎发育示意图。据图回答下列问题。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9898" y="2271027"/>
            <a:ext cx="5500051" cy="3605607"/>
            <a:chOff x="1162777" y="2245269"/>
            <a:chExt cx="5500051" cy="3605607"/>
          </a:xfrm>
        </p:grpSpPr>
        <p:pic>
          <p:nvPicPr>
            <p:cNvPr id="3" name="KS7QXR21.eps" descr="id:2147494380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2777" y="2245269"/>
              <a:ext cx="5500051" cy="287493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461396" y="5327656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图甲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10978" y="2271027"/>
            <a:ext cx="2874931" cy="3605607"/>
            <a:chOff x="7623857" y="2245269"/>
            <a:chExt cx="2874931" cy="3605607"/>
          </a:xfrm>
        </p:grpSpPr>
        <p:pic>
          <p:nvPicPr>
            <p:cNvPr id="4" name="KS7QXR22.eps" descr="id:214749438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3857" y="2245269"/>
              <a:ext cx="2874931" cy="28749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609916" y="5327656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图乙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8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新生命的孕育从受精卵开始。成熟的卵细胞由卵巢排出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填图甲中的序号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中与精子结合形成受精卵。受精卵经分裂和分化形成的胚胎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填图甲中的序号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内发育成胎儿。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胎儿通过胎盘和脐带从母体获得各种养料和氧气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并将代谢产生的二氧化碳和其他废物排入母体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由母体排出体外。胎儿产生的代谢废物排入母体的途径是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胎儿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填图乙中的序号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填图乙中的序号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母体。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63621" y="9004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876" y="2014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83602" y="36765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06220" y="36765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含有精子的精液进入阴道后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精子游动进入子宫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进而进入图甲中的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输卵管内与卵细胞相遇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结合形成受精卵。受精卵不断进行细胞分裂和分化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逐渐发育成胚泡。胚泡移动到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子宫中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最终植入子宫内膜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继续发育形成胎儿。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胎儿通过胎盘和脐带从母体获得各种养料和氧气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并将代谢产生的二氧化碳和其他废物排入母体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由母体的肾和呼吸系统排出。胎儿产生的代谢废物排入母体的途径是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胎儿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脐带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胎盘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母体。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80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2176914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3657616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中考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突破进阶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S7QXR19.eps" descr="id:214749435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48907"/>
            <a:ext cx="11430000" cy="51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中考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突破进阶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下列有关青春期的叙述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女孩进入青春期的时间略早于男孩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月经和遗精都是青春期正常的生理现象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青春期会面临较多的心理矛盾和冲突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性意识萌动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应避免与异性有任何接触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56751" y="10018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3468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青春期的性意识萌动是正常的心理现象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应该正确引导和教育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而不是避免与异性接触。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7880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男性生殖系统中能够产生精子和分泌雄激素的器官是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附睾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睾丸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尿道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阴茎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974023" y="128919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7764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6038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四川宜宾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试管婴儿技术是指利用人工方法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让卵细胞与精子在体外受精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待受精卵形成早期胚胎后再植入母体子宫内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胚胎在母体内完成发育。下列叙述错误的是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体外受精形成的受精卵不断分裂后直接发育成胎儿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胚胎发育形成的胎儿通过胎盘与母体进行物质交换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试管婴儿的出生仍然需要经历母亲的分娩过程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试管婴儿技术适用于因输卵管阻塞阻碍受精而不孕的妇女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92669" y="168170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513521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体外受精形成的受精卵需要经过一系列分裂和分化才能发育成胎儿。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山东烟台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青春期是人一生发育的关键时期。图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表示女性生殖系统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表示人的脑、生殖器官与全身的相对生长速率。下列叙述错误的是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是受精场所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能产生卵细胞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分泌雌激素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青春期脑开始快速生长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中曲线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表示生殖器官的相对生长速率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T36.eps" descr="id:214749449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5658" y="1648169"/>
            <a:ext cx="3646632" cy="2238031"/>
          </a:xfrm>
          <a:prstGeom prst="rect">
            <a:avLst/>
          </a:prstGeom>
        </p:spPr>
      </p:pic>
      <p:pic>
        <p:nvPicPr>
          <p:cNvPr id="7" name="25T37.eps" descr="id:214749450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0534" y="1648169"/>
            <a:ext cx="2750660" cy="2238031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091181" y="11925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25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精子与卵细胞在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输卵管内结合形成受精卵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是卵巢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卵巢是女性的主要生殖器官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既能产生卵细胞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也能分泌雌激素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项正确。由图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是脑的相对生长速率曲线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脑的生长速率在早期很快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但在青春期时生长速率已经减缓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项错误。青春期是指从童年到成年的过渡阶段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是生殖器官开始发育到成熟的阶段。图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表示生殖器官的相对生长速率的是曲线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13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3437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江苏苏州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图示的人造子宫是用特殊材质制成的大塑料袋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生物袋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其中充满了电解质溶液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另外在生物袋外部还配置了氧合器和营养袋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能与早产小羊的脐带连通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下列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相关叙述错误的是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正常情况下母羊的子宫内能形成受精卵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含电解质溶液的生物袋模拟了母羊子宫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氧合器和营养袋为小羊提供氧气和营养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小羊发育过程中还需要控制适宜的温度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T38.eps" descr="id:21474945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9298" y="1673048"/>
            <a:ext cx="4130150" cy="304529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292668" y="20162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85705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正常情况下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受精卵的形成部位是输卵管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子宫是孕育胚胎的场所。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584</Words>
  <Application>Microsoft Office PowerPoint</Application>
  <PresentationFormat>宽屏</PresentationFormat>
  <Paragraphs>60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2026-02-05T02:42:22Z</dcterms:modified>
</cp:coreProperties>
</file>