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4"/>
  </p:notesMasterIdLst>
  <p:sldIdLst>
    <p:sldId id="974" r:id="rId3"/>
    <p:sldId id="977" r:id="rId4"/>
    <p:sldId id="990" r:id="rId5"/>
    <p:sldId id="991" r:id="rId6"/>
    <p:sldId id="992" r:id="rId7"/>
    <p:sldId id="993" r:id="rId8"/>
    <p:sldId id="994" r:id="rId9"/>
    <p:sldId id="996" r:id="rId10"/>
    <p:sldId id="980" r:id="rId11"/>
    <p:sldId id="998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综合实践项目　设计并制作人体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结构模型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在学习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人体的呼吸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同学们用有盖的塑料瓶、塑料管、气球、橡皮膜、胶带纸等材料制作模型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模拟胸廓变化与呼吸的关系。下列叙述错误的是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气球模拟肺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橡皮膜模拟膈肌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向上推橡皮膜时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模拟呼气状态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当肋骨间的肌肉和膈肌收缩时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肺便回缩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当胸廓缩小时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肺内气压相应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增大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当肋骨间的肌肉和膈肌收缩使胸腔容积扩大时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肺便扩张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S7QXR49.eps" descr="id:21474965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4564" y="1216802"/>
            <a:ext cx="2462872" cy="270961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515823" y="119286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845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制作.eps" descr="id:214749649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849492"/>
            <a:ext cx="7806844" cy="58019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一、人体结构模型的种类和功能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人体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结构模型是生物学教育和研究中不可或缺的工具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它们以三维的形式展现了人体内部的奥秘。这些模型的种类和功能如下表所示。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96528174"/>
              </p:ext>
            </p:extLst>
          </p:nvPr>
        </p:nvGraphicFramePr>
        <p:xfrm>
          <a:off x="381000" y="656665"/>
          <a:ext cx="11430000" cy="4608576"/>
        </p:xfrm>
        <a:graphic>
          <a:graphicData uri="http://schemas.openxmlformats.org/drawingml/2006/table">
            <a:tbl>
              <a:tblPr firstRow="1" firstCol="1" bandRow="1"/>
              <a:tblGrid>
                <a:gridCol w="4358425"/>
                <a:gridCol w="707157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小肠内表面结构模型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帮助人们更直观地理解消化系统的复杂性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模拟膈肌运动与呼吸关系的模型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通过动态演示膈肌的运动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使人们更好地掌握呼吸机制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血液循环模型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展示血液在心脏和血管中的流动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动脉、静脉与毛细血管关系的模型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展示不同血管的结构及流动方向特点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心脏模型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展示心脏结构特点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血液流经肾单位模型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展示肾单位结构特点及尿液的形成过程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8759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二、人体结构模型的制作材料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选择制作人体结构模型的材料时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我们优先考虑环保、易得的材料。例如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在小肠内表面结构模型中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使用折叠的纸张和废旧布料来模拟小肠内表面上的皱襞和小肠绒毛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在模拟膈肌运动与呼吸关系的模型中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采用饮料瓶、气球和吸管等日常物品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在血液循环模型中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使用不同颜色的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灯珠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设计并连接电路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以视觉化的方式展示血液循环过程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使用不同孔径的乳胶管制作血管网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使用橡皮泥制作心脏模型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使用透明的输液管等制作血液循环模型。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781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5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三、人体结构模型的制作过程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制作人体结构模型的过程中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要遵循一系列详细的步骤和设计要求。首先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我们需要确定制作的人体器官或系统模型。接着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要精心选择材料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并设计制作方案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这通常包括绘制设计图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以确保模型的准确性和实用性。制作过程中要不断检验模型能否展示相应的结构和功能。再通过小组讨论进一步优化设计方案。最终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我们完成模型制作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并撰写说明书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确保模型的使用说明清晰易懂。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四、人体结构模型的迭代和优化设计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为了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确保人体结构模型的持续改进和更新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制定迭代更新计划。了解模型的使用效果和改进空间。根据反馈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再优化材料选择和制作工艺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更新设计理念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并引入新技术和新材料。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124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82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模型构建是学习生物学的一种方法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通过构建模型可以直观呈现生物体的相关结构及功能。结合下列同学们利用身边材料构建的人体结构相关模型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分析并回答下列问题。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45702" y="2580806"/>
            <a:ext cx="3299416" cy="3846727"/>
            <a:chOff x="1945702" y="2555048"/>
            <a:chExt cx="3299416" cy="3846727"/>
          </a:xfrm>
        </p:grpSpPr>
        <p:pic>
          <p:nvPicPr>
            <p:cNvPr id="3" name="ES7QXR45.eps" descr="id:2147496520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45702" y="2555048"/>
              <a:ext cx="3299416" cy="316895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233772" y="5878555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1183" y="2580806"/>
            <a:ext cx="3348419" cy="3846727"/>
            <a:chOff x="6771183" y="2555048"/>
            <a:chExt cx="3348419" cy="3846727"/>
          </a:xfrm>
        </p:grpSpPr>
        <p:pic>
          <p:nvPicPr>
            <p:cNvPr id="4" name="ES7QXR46.eps" descr="id:214749652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1183" y="2555048"/>
              <a:ext cx="3348419" cy="316895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083754" y="5878555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2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46200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是某同学学习了人体的呼吸系统后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运用塑料网套和一串葡萄制作的一个相关模型。一粒粒葡萄模拟的是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人体吸入的氧气在此处通过气体交换进入血液。套在葡萄外面的塑料网套模拟的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在人体中它的壁很薄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有利于进行物质交换。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是一个血液循环模型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用空心橡皮球、橡皮管、填充的液体和模拟瓣膜的材料等组成。挤压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液体经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流至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的过程模拟的是血液循环中的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循环。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观察同学们制作的模型以及分析上述生物学问题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对你以后学习生物学的启示是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203" y="9613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43221" y="15153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5484" y="37284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体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08908" y="4843093"/>
            <a:ext cx="6695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要勤动手、动脑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通过构建模型学习生物学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80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生物学实践活动课上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小康同学制作了小肠壁结构模型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。该作品比较形象地模拟了小肠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长度很长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内有多种消化液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内有丰富的毛细血管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内有皱襞和小肠绒毛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47.eps" descr="id:21474965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7409" y="2620403"/>
            <a:ext cx="4198481" cy="146724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03060" y="19822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7000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小明学习了小肠结构后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自选材料制作了小肠壁结构模型。他将一张纸折叠出皱褶模拟小肠内壁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另一张纸模拟小肠外壁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如下图所示。下列说法正确的是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用纸折叠出皱褶的突起部分模拟了小肠绒毛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小肠内表面的皱襞和突起增大了小肠的长度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小肠内表面的皱襞和突起增大了小肠的吸收面积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此模型能体现出小肠对营养物质的消化和吸收过程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48.eps" descr="id:21474965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2347" y="1486853"/>
            <a:ext cx="3465774" cy="186470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162532" y="12552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8239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小肠的内表面有许多皱襞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所以用纸折叠出皱褶的突起部分模拟了小肠皱襞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没有模拟小肠绒毛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项错误。小肠内表面的皱襞和突起增大了小肠消化和吸收的面积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并没有增大小肠的长度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项正确。此模型不能体现出小肠对营养物质的消化和吸收过程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731</Words>
  <Application>Microsoft Office PowerPoint</Application>
  <PresentationFormat>宽屏</PresentationFormat>
  <Paragraphs>62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75</cp:revision>
  <dcterms:created xsi:type="dcterms:W3CDTF">2023-06-16T14:45:50Z</dcterms:created>
  <dcterms:modified xsi:type="dcterms:W3CDTF">2026-02-05T03:23:25Z</dcterms:modified>
</cp:coreProperties>
</file>