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1"/>
  </p:notesMasterIdLst>
  <p:sldIdLst>
    <p:sldId id="974" r:id="rId3"/>
    <p:sldId id="976" r:id="rId4"/>
    <p:sldId id="977" r:id="rId5"/>
    <p:sldId id="978" r:id="rId6"/>
    <p:sldId id="980" r:id="rId7"/>
    <p:sldId id="981" r:id="rId8"/>
    <p:sldId id="982" r:id="rId9"/>
    <p:sldId id="983" r:id="rId10"/>
    <p:sldId id="990" r:id="rId11"/>
    <p:sldId id="991" r:id="rId12"/>
    <p:sldId id="979" r:id="rId13"/>
    <p:sldId id="984" r:id="rId14"/>
    <p:sldId id="986" r:id="rId15"/>
    <p:sldId id="987" r:id="rId16"/>
    <p:sldId id="988" r:id="rId17"/>
    <p:sldId id="989" r:id="rId18"/>
    <p:sldId id="992" r:id="rId19"/>
    <p:sldId id="975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青春期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促使男孩长出胡须的激素是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雌激素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雄激素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甲状腺激素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生长激素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在青春期这个发育时期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下列行为不恰当的是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要保证充足的食物和睡眠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出现第二性征后还应与同学保持正常的交往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具有了生殖能力就可以结婚、生育后代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多参加文化娱乐等活动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保持心情愉快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13850" y="37742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56750" y="20437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8392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青春期的男孩和女孩虽然初步具备了生殖能力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但是自身的身体和心理并未完全发育成熟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所以不可结婚、生育后代。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20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937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人的青春期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小明今年十四岁了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暑假报名参加了学校组织的夏令营。夏令营出发的那天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爸爸妈妈想要送他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但他坚决不肯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说他已经长大了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可以自己照顾自己。夏令营期间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小明表现得非常好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能够积极参加各项活动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热情帮助同学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多次得到老师的表扬。但有三件事情至今都让小明觉得有些遗憾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一是有一次小明早上起床后发现裤子上有许多黏糊糊的东西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被同学们笑话尿了裤子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二是有一次小明生病在医院输液时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非常想念爸爸妈妈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自己偷偷地流眼泪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三是他喜欢与女同学聊天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被同学们嘲笑。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5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小明参加夏令营不愿意让父母送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表明青春期的男女生有了何种意识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9095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小明早上起床后发现裤子上有许多黏糊糊的东西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是因为小明出现了何种现象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与此类似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女孩会出现何种现象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938467"/>
            <a:ext cx="39645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较强的独立意识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74332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小明早上起床后发现裤子上有许多黏糊糊的东西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是因为小明出现了遗精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与此类似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女孩会出现月经。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8956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小明喜欢与女同学聊天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这种现象正常吗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请说明原因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487900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正常。进入青春期后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随着身体的发育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性意识也开始萌动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所以这是正常的心理变化。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0656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归纳总结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第一性征和第二性征的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区别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2298949"/>
              </p:ext>
            </p:extLst>
          </p:nvPr>
        </p:nvGraphicFramePr>
        <p:xfrm>
          <a:off x="381000" y="1085835"/>
          <a:ext cx="11430000" cy="4608576"/>
        </p:xfrm>
        <a:graphic>
          <a:graphicData uri="http://schemas.openxmlformats.org/drawingml/2006/table">
            <a:tbl>
              <a:tblPr firstRow="1" firstCol="1" bandRow="1"/>
              <a:tblGrid>
                <a:gridCol w="1550831"/>
                <a:gridCol w="4275786"/>
                <a:gridCol w="560338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比较项目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第一性征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第二性征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男女生殖器官方面的特征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除生殖器官外男女性特有的外部特征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形成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出生前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青春期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男性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具有睾丸、附睾、输精管等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女性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具有卵巢、输卵管、子宫、阴道等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男性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胡须生长、喉结突出、声音低沉等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女性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乳房增大、骨盆增宽、声调增高等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93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下图为某中学男孩、女孩身高增长速度曲线图。据图分析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男孩进入青春期比女孩早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男孩、女孩进入青春期身高均有突增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男孩、女孩进入青春期后出现第一性征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进入青春期后无需参加各种集体活动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KS7QXR16.eps" descr="id:21474943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1296963"/>
            <a:ext cx="5865397" cy="31931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55951" y="11824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男孩进入青春期比女孩晚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男孩、女孩进入青春期身高均有突增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项正确。男孩、女孩进入青春期后出现第二性征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应当积极参加集体活动和体育锻炼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增强体质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1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下图是人体生长曲线图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下列分析正确的是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表示达到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岁成人的正常水平。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生殖器官在青春期开始发育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青春期是身体发育的唯一高峰期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神经系统在青春期迅速发育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神经系统、生殖系统迅速发育的时间不一样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43687" y="6232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pic>
        <p:nvPicPr>
          <p:cNvPr id="6" name="25T07.eps" descr="id:21474944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308" y="1243913"/>
            <a:ext cx="5279385" cy="273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青春期以前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生殖器官发育十分缓慢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生殖器官发育迅速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青春期不是身体发育的唯一高峰期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项错误。青春期是人一生中身体发育和智力发展的黄金时期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神经系统以及心脏、肺等器官的功能明显增强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不是迅速发育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项错误。由题图可知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青春期以前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人体神经系统迅速发育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人体生殖系统迅速发育。因此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神经系统、生殖系统迅速发育的时间不一样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3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描述青春期的身体变化。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描述青春期的生理变化和心理变化。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生命观念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关注青春期的心理变化及卫生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使自己健康、平稳地度过青春期。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态度责任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9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基础知识梳理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青春期的身体变化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是青春期身体发育的显著特点。在这个时期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男孩和女孩生长迅速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骨和肌肉迅速增长。同时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以及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等器官的功能也明显增强。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是人的一生中身体发育和智力发展的黄金时期。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发育是青春期的另一个显著特点。男孩体内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睾丸分泌的雄激素增多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雄激素又会促进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器官的发育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睾丸开始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产生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。同样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卵巢也会分泌更多的雌激素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雌激素又会促进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发育和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的生长。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8789" y="20139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身高突增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87926" y="201399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体重的迅速增长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1784" y="25598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神经系统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1655" y="31246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53710" y="31246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肺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36758" y="31196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青春期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18789" y="42248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生殖器官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877202" y="4789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睾丸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517930" y="4789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精子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570233" y="53364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卵巢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32509" y="59020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卵细胞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210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雄激素和雌激素还会分别促进男孩和女孩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指除生殖器官外男女性特有的外部特征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的出现。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7839" y="18740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第二性征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31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青春期的生理变化及卫生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进入青春期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男孩会出现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女孩会来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女性在月经期间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子宫内膜自然脱落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子宫口稍稍张开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注意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就可能造成生殖系统感染。另外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来月经时多数伴有轻微的疼痛或不适感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要避免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。疼痛严重时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应当请医生诊治。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5894" y="19620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遗精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66912" y="19620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月经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42622" y="25184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卫生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94176" y="36285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剧烈活动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626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三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青春期的心理变化及卫生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青春期的男孩和女孩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心理上也发生着明显的变化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生活中常常会有较多的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青少年逐渐形成较强的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希望自己能像成年人一样处理问题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但此时心智还不够成熟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遇到事情应当及时和家长、老师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沟通。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随着身体的发育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也开始萌动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常表现为从最开始的与异性疏远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到逐渐愿意与异性接近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或对异性产生朦胧的依恋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这些都是正常的心理变化。同学们应当正确对待男女生之间的正常交往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与异性相处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要落落大方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相互尊重。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青春期正是学知识、长才干、树立远大理想、塑造美好心灵的关键时期。因此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应当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努力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积极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与师长密切交流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健康地度过人生的金色年华。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0166" y="12138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心理矛盾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28520" y="17769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独立意识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97267" y="287518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性意识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02093" y="564452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集中精力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56882" y="56445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学习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72743" y="564452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参加各种集体活动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07495" y="61989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相互帮助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在与家长的沟通相处中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你是否也有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青春期遇上更年期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的烦恼呢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这两个时期在生殖器官与性激素方面分别有什么变化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0419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青春期是指生殖器官开始迅速发育并发育到相对成熟阶段的时期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此时期性激素水平逐渐提高。更年期是指生殖器官的功能开始衰退直至完全丧失的时期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此时期性激素水平快速降低。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15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粗黑简体"/>
                <a:cs typeface="Times New Roman" panose="02020603050405020304" pitchFamily="18" charset="0"/>
              </a:rPr>
              <a:t>预习自测反馈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女孩乳房增大、出现月经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男孩长出胡须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都属于青春期的特点。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青春期是一个人智力发展的关键时期。所以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青少年应树立远大理想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把精力集中在学习和培养高尚情操上。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身高突增是青春期身体发育的一个显著特点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在这个时期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神经系统以及心脏、肺等器官的功能也明显增强。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青少年进入青春期后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独立性增强了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不用和父母进行积极交流。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935618" y="169106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89645" y="281879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89645" y="392633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891492" y="449599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6905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777</Words>
  <Application>Microsoft Office PowerPoint</Application>
  <PresentationFormat>宽屏</PresentationFormat>
  <Paragraphs>127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NEU-BZ-S92</vt:lpstr>
      <vt:lpstr>等线</vt:lpstr>
      <vt:lpstr>方正兰亭中粗黑简体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2026-02-05T02:40:35Z</dcterms:modified>
</cp:coreProperties>
</file>