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62" r:id="rId4"/>
    <p:sldId id="965" r:id="rId5"/>
    <p:sldId id="966" r:id="rId6"/>
    <p:sldId id="978" r:id="rId7"/>
    <p:sldId id="980" r:id="rId8"/>
    <p:sldId id="981" r:id="rId9"/>
    <p:sldId id="990" r:id="rId10"/>
    <p:sldId id="982" r:id="rId11"/>
    <p:sldId id="987" r:id="rId12"/>
    <p:sldId id="988" r:id="rId13"/>
    <p:sldId id="989" r:id="rId14"/>
    <p:sldId id="983" r:id="rId15"/>
    <p:sldId id="991" r:id="rId16"/>
    <p:sldId id="992" r:id="rId17"/>
    <p:sldId id="993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618" userDrawn="1">
          <p15:clr>
            <a:srgbClr val="A4A3A4"/>
          </p15:clr>
        </p15:guide>
        <p15:guide id="12" orient="horz" pos="754" userDrawn="1">
          <p15:clr>
            <a:srgbClr val="A4A3A4"/>
          </p15:clr>
        </p15:guide>
        <p15:guide id="13" orient="horz" pos="845" userDrawn="1">
          <p15:clr>
            <a:srgbClr val="A4A3A4"/>
          </p15:clr>
        </p15:guide>
        <p15:guide id="14" orient="horz" pos="981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618"/>
        <p:guide orient="horz" pos="754"/>
        <p:guide orient="horz" pos="845"/>
        <p:guide orient="horz" pos="981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46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68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05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87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86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章末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整合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67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四川广安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某同学设计了如下图装置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用来模拟肺与外界的气体交换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模拟呼吸系统的相应结构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橡皮膜模拟膈。下列说法正确的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分别模拟支气管、气管、肺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向上推橡皮膜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模拟吸气过程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液面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向下拉橡皮膜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内气压减小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液面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向下拉橡皮膜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模拟膈肌收缩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液面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70.eps" descr="id:214749530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621" y="1354317"/>
            <a:ext cx="4406759" cy="257965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036369" y="12756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2716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题图中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分别模拟气管、支气管、肺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项错误。向上推橡皮膜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模拟呼气过程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胸腔容积缩小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肺回缩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肺内的气体压力增大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大于外界大气压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使液面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液面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项错误。向下拉橡皮膜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模拟吸气过程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吸气时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膈肌收缩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胸腔容积扩大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肺扩张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肺内的气体压力减小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小于外界大气压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使液面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液面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97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216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江苏无锡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为人体呼吸系统组成图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为肺内及组织中气体交换示意图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图中字母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A~F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表示结构或部位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~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表示血液或细胞中的物质。请据图回答下列问题。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12702" y="1987149"/>
            <a:ext cx="3408206" cy="4645755"/>
            <a:chOff x="1732396" y="1987149"/>
            <a:chExt cx="3408206" cy="4645755"/>
          </a:xfrm>
        </p:grpSpPr>
        <p:pic>
          <p:nvPicPr>
            <p:cNvPr id="3" name="KS7QXR71.eps" descr="id:2147495313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32396" y="1987149"/>
              <a:ext cx="3408206" cy="401185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074861" y="6109684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11911" y="1987150"/>
            <a:ext cx="4380087" cy="4645754"/>
            <a:chOff x="6211911" y="1987150"/>
            <a:chExt cx="4380087" cy="4645754"/>
          </a:xfrm>
        </p:grpSpPr>
        <p:pic>
          <p:nvPicPr>
            <p:cNvPr id="4" name="KS7QXR72.eps" descr="id:2147495320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11911" y="1987150"/>
              <a:ext cx="4380087" cy="401185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040316" y="6109684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 smtClean="0">
                  <a:solidFill>
                    <a:srgbClr val="000000"/>
                  </a:solidFill>
                </a:rPr>
                <a:t>2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3355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85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人体与外界进行气体交换的场所是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填字母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外界与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之间的气体交换是通过呼吸运动实现的。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血液与组织细胞之间的气体交换是通过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实现的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填气体名称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进入细胞内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细胞氧化分解有机物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产生二氧化碳和水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并释放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14843" y="1285337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00158" y="18189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60685" y="237122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气体扩散作用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62403" y="29308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氧气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32767" y="34852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能量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65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下图是科技节中同学们制作的生物模型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图甲是人呼吸过程中膈肌与肺的变化模型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图乙是验证人呼吸道某项生理功能的模型。根据所学知识回答下列问题。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23661" y="2182919"/>
            <a:ext cx="2257393" cy="3222192"/>
            <a:chOff x="2023661" y="2089400"/>
            <a:chExt cx="2257393" cy="3222192"/>
          </a:xfrm>
        </p:grpSpPr>
        <p:pic>
          <p:nvPicPr>
            <p:cNvPr id="3" name="25T41.eps" descr="id:214749542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23661" y="2089400"/>
              <a:ext cx="2257393" cy="239394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700951" y="4788372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图甲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18783" y="2182920"/>
            <a:ext cx="5020222" cy="3222191"/>
            <a:chOff x="5718783" y="2089401"/>
            <a:chExt cx="5020222" cy="3222191"/>
          </a:xfrm>
        </p:grpSpPr>
        <p:pic>
          <p:nvPicPr>
            <p:cNvPr id="4" name="25T42.eps" descr="id:2147495428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8783" y="2089401"/>
              <a:ext cx="5020222" cy="239394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7777488" y="4788372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zh-CN" altLang="en-US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乙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1954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97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模拟呼吸系统的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模拟的是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。当模拟吸气时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向下牵拉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相当于膈肌处于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状态。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图乙中的空心管模拟的是呼吸道。缠绕空心管的细软管模拟的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细软管中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左右的红墨水模拟人的血液。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将温度计置于空心管中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先在注射器注红墨水之前读数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再在红墨水充满细软管之后读数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发现温度上升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验证了该装置模拟的呼吸道的生理功能是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2407" y="9145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气管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02412" y="91458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5603" y="14585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收缩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4466" y="257105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毛细血管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33733" y="258429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37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4630" y="42308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温暖空气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493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122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评委老师对图乙所示作品指出两点不足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请你提出可操作的改进措施。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782674"/>
              </p:ext>
            </p:extLst>
          </p:nvPr>
        </p:nvGraphicFramePr>
        <p:xfrm>
          <a:off x="381000" y="1598354"/>
          <a:ext cx="11430000" cy="3025602"/>
        </p:xfrm>
        <a:graphic>
          <a:graphicData uri="http://schemas.openxmlformats.org/drawingml/2006/table">
            <a:tbl>
              <a:tblPr firstRow="1" firstCol="1" bandRow="1"/>
              <a:tblGrid>
                <a:gridCol w="2185555"/>
                <a:gridCol w="9244445"/>
              </a:tblGrid>
              <a:tr h="59412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改进措施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54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温度变化不明显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更换传热效果好的薄空心管或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细软管根数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01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空心管中的气体不流动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　　　　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473394" y="25335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增加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2363" y="3741656"/>
            <a:ext cx="6698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在空心管一端连接注射器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推拉注射器活塞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734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63" y="2176914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826363" y="3657616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中考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突破进阶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23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9" name="25T70.eps" descr="id:214749537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91466"/>
            <a:ext cx="11430000" cy="495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中考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突破进阶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5182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黑龙江齐齐哈尔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人体生命活动不断地消耗氧气产生二氧化碳。消耗氧气、产生二氧化碳的最终部位分别是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肺泡、组织细胞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组织细胞、组织细胞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组织细胞、肺泡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毛细血管、肺泡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01379" y="191607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961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993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四川成都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尘肺患者的肺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由于长期吸附、沉积粉尘出现了纤维化、硬化现象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进而导致患者呼吸困难。下列叙述错误的是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粉尘能经过呼吸道进入肺泡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呼吸道对粉尘的黏附能力有限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肺纤维化、硬化后会影响气体交换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尘肺患者血液中氧含量比正常人高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010142" y="76952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3592284"/>
            <a:ext cx="11430000" cy="22874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呼吸道对吸入的空气具有清洁、温暖和湿润的作用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粉尘能经过呼吸道进入肺泡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说明呼吸道对粉尘的黏附能力有限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两项正确。肺纤维化会导致肺泡的壁变厚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从而影响气体交换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项正确。尘肺患者由于肺部病变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气体交换功能受损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血液中的氧含量比正常人低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17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湖南长沙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冬天人体呼出的气体与吸入的气体相比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不会发生的变化是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氧气含量减少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温度降低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湿度增加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二氧化碳含量增加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55950" y="156975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656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596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甘肃天水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雾化治疗是指通过医学仪器将特定药物变成气雾剂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经患者口鼻吸入到达肺部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达到湿化气道、治疗呼吸系统炎症的目的。下列叙述错误的是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药物会经过人体的肺部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吸入药物时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肋骨间的肌肉舒张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肺部炎症会减弱肺部的气体交换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药物经雾化吸入比口服到达肺部快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79505" y="1698049"/>
            <a:ext cx="44435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512799"/>
            <a:ext cx="11430000" cy="6069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吸气时肋骨间的肌肉收缩使胸廓扩大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肺内气压减小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空气进入肺。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0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08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某班同学制作了人体健康科普海报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部分内容如下图所示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应填入的是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96781956"/>
              </p:ext>
            </p:extLst>
          </p:nvPr>
        </p:nvGraphicFramePr>
        <p:xfrm>
          <a:off x="381000" y="1408841"/>
          <a:ext cx="11430000" cy="2178119"/>
        </p:xfrm>
        <a:graphic>
          <a:graphicData uri="http://schemas.openxmlformats.org/drawingml/2006/table">
            <a:tbl>
              <a:tblPr firstRow="1" firstCol="1" bandRow="1"/>
              <a:tblGrid>
                <a:gridCol w="2029691"/>
                <a:gridCol w="9400309"/>
              </a:tblGrid>
              <a:tr h="217811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我和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共同构成呼吸系统。我是气体交换的主要器官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实现与外界的气体交换。如果我的主人经常参加体育锻炼和体力劳动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可以增进我的通气能力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增强自身体质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25T40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663" y="1602297"/>
            <a:ext cx="1615209" cy="166254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72178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　呼吸运动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膈　气体扩散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　呼吸运动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　气体扩散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39378" y="763875"/>
            <a:ext cx="44435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9999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2627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四川宜宾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冬季雾霾天气较多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对人体健康有一定影响。研究发现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长期暴露在雾霾中的人群呼吸道黏膜上纤毛摆动频率下降约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30%,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这会直接导致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纤毛推送黏液受阻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血液运输氧的能力降低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呼吸道内气体流速加快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肺泡处气体交换效率提升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798851" y="125906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4079412"/>
            <a:ext cx="11430000" cy="22874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纤毛能向咽喉方向不停地摆动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把外来的尘粒、细菌等和黏液一起送到咽部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通过咳嗽等方式排出体外。因此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长期暴露在雾霾中的人群呼吸道黏膜上纤毛摆动频率下降约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30%,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这会直接导致纤毛推送黏液受阻。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36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847</Words>
  <Application>Microsoft Office PowerPoint</Application>
  <PresentationFormat>宽屏</PresentationFormat>
  <Paragraphs>95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NEU-BZ-S92</vt:lpstr>
      <vt:lpstr>等线</vt:lpstr>
      <vt:lpstr>方正书宋_GBK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2026-02-05T03:30:54Z</dcterms:modified>
</cp:coreProperties>
</file>