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5"/>
  </p:notesMasterIdLst>
  <p:sldIdLst>
    <p:sldId id="974" r:id="rId3"/>
    <p:sldId id="962" r:id="rId4"/>
    <p:sldId id="965" r:id="rId5"/>
    <p:sldId id="966" r:id="rId6"/>
    <p:sldId id="997" r:id="rId7"/>
    <p:sldId id="987" r:id="rId8"/>
    <p:sldId id="988" r:id="rId9"/>
    <p:sldId id="998" r:id="rId10"/>
    <p:sldId id="989" r:id="rId11"/>
    <p:sldId id="999" r:id="rId12"/>
    <p:sldId id="990" r:id="rId13"/>
    <p:sldId id="1000" r:id="rId14"/>
    <p:sldId id="991" r:id="rId15"/>
    <p:sldId id="1001" r:id="rId16"/>
    <p:sldId id="992" r:id="rId17"/>
    <p:sldId id="1002" r:id="rId18"/>
    <p:sldId id="993" r:id="rId19"/>
    <p:sldId id="1003" r:id="rId20"/>
    <p:sldId id="986" r:id="rId21"/>
    <p:sldId id="994" r:id="rId22"/>
    <p:sldId id="996" r:id="rId23"/>
    <p:sldId id="975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618" userDrawn="1">
          <p15:clr>
            <a:srgbClr val="A4A3A4"/>
          </p15:clr>
        </p15:guide>
        <p15:guide id="12" orient="horz" pos="754" userDrawn="1">
          <p15:clr>
            <a:srgbClr val="A4A3A4"/>
          </p15:clr>
        </p15:guide>
        <p15:guide id="13" orient="horz" pos="845" userDrawn="1">
          <p15:clr>
            <a:srgbClr val="A4A3A4"/>
          </p15:clr>
        </p15:guide>
        <p15:guide id="14" orient="horz" pos="981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  <p15:guide id="16" orient="horz" pos="1139" userDrawn="1">
          <p15:clr>
            <a:srgbClr val="A4A3A4"/>
          </p15:clr>
        </p15:guide>
        <p15:guide id="17" orient="horz" pos="2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618"/>
        <p:guide orient="horz" pos="754"/>
        <p:guide orient="horz" pos="845"/>
        <p:guide orient="horz" pos="981"/>
        <p:guide orient="horz" pos="119"/>
        <p:guide orient="horz" pos="1139"/>
        <p:guide orient="horz" pos="2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章末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氧气可助燃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而人体呼出的气体中含有较多的二氧化碳。所以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组现象为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组小木条燃烧的时间比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组的长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项错误。对照实验应遵循单一变量原则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图中四组实验装置可以形成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变量都是成分变化的气体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组不能形成对照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00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5384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将某植物放在黑暗处一昼夜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取一片叶进行处理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如图一所示。将装置置于光下一段时间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取出叶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经脱色、漂洗、滴加碘液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观察到叶片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处不变蓝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处变蓝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如图二所示。该实验验证了光合作用的原料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氧气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淀粉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T31.eps" descr="id:21474940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7734" y="2059705"/>
            <a:ext cx="5636532" cy="276633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1052517" y="179877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4312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该实验中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叶片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处所处环境中没有二氧化碳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因为氢氧化钠溶液能吸收二氧化碳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叶片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处所处环境中有二氧化碳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清水不吸收二氧化碳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。由实验结果可知叶片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处不变蓝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说明没有产生淀粉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叶片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说明产生了淀粉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验证了光合作用的原料是二氧化碳。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253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3766"/>
            <a:ext cx="7058891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四川资阳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乐至五月鲜桃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品质优良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具有较高的经济价值。科研人员对该品种的桃树进行相关实验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以研究如何丰产增收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结果如下图所示。下列对实验结果的分析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光照越充分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桃树的叶面积越大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光照越充分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桃树光合作用的强度就越大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生产实践中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适当遮阴可以提高鲜桃的产量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生产实践中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影响鲜桃产量的只有光照强度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T33.eps" descr="id:214749409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1455" y="559666"/>
            <a:ext cx="4343212" cy="334731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451316" y="257809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8348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不遮阴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“20%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桃树叶面积先增大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但光照继续变弱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桃树叶面积又减小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因此并非光照越充分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桃树叶面积越大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不遮阴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“20%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桃树光合作用强度增大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遮阴及之后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光合作用强度下降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项错误。观察题图中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遮阴时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产量相对值较高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所以生产实践中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适当遮阴能够提升鲜桃产量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项正确。影响鲜桃产量的因素是多方面的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除光照强度外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还有二氧化碳浓度、温度、水分、肥料等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并非只有光照强度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158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山东烟台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农民伯伯在培育黄瓜幼苗时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常采用短时低温处理以提高幼苗的抗寒能力。短时低温对幼苗的呼吸作用有什么影响呢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科研人员用黄瓜幼苗进行了实验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结果见下图。下列说法错误的是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A.4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时幼苗用于生长的能量少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B.4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时幼苗呼吸作用散失的热能更多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C.4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时幼苗呼吸作用消耗有机物的量少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短时低温处理的幼苗呼吸作用强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T34.eps" descr="id:21474941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9125" y="1822420"/>
            <a:ext cx="5493750" cy="256363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9358799" y="118658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5450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用于幼苗生长的能量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对应的柱状图高度低于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时幼苗用于生长的能量少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项正确。结合题图可知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时幼苗呼吸作用消耗的氧气多于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而用于幼苗生长的能量低于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这部分能量主要以热能形式散失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项正确。呼吸作用消耗有机物产生能量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时幼苗的耗氧量大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呼吸作用强度强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所以消耗有机物的量多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,25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时幼苗耗氧量低于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耗氧量可在一定程度上反映呼吸作用强度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耗氧量大说明呼吸作用强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所以短时低温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处理的幼苗呼吸作用强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02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四川泸州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共和国勋章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获得者袁隆平培育的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杂交水稻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为我国乃至世界解决饥饿问题作出了巨大贡献。为传承他的科研精神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某科研小组对水稻进行了下图所示的生理过程研究。下列说法错误的是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水稻植株的所有活细胞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都能进行生理过程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水稻通过生理过程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参与了生物圈的水循环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水稻通过生理过程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有助于维持生物圈的碳氧平衡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为了提高水稻的产量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种植时应合理密植并保持恒温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T35.eps" descr="id:214749410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7069" y="1781467"/>
            <a:ext cx="4677863" cy="2714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345935" y="11761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3586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合理密植是使植株行间距和株距科学合理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使植物的叶片互不遮挡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有利于农作物充分利用光能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提高其光合作用效率。而保持恒温不利于提高产量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白天植物进行光合作用制造有机物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晚上植物只进行呼吸作用消耗有机物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应保持昼夜温差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才有利于有机物的积累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提高水稻产量。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429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37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山东滨州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下列生产措施中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与相关生物学原理对应错误的是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移栽植物时去掉部分枝叶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降低光合作用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夜间适当降低大棚内的温度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抑制呼吸作用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水淹的农田及时排涝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保障农作物根部的氧气供应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作物种植时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正其行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通其风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使作物周围有充足的二氧化碳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057151" y="3749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317659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移栽植物时去掉部分枝叶能降低蒸腾作用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提高移栽成活率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项错误。夜间适当降低大棚内的温度可以抑制呼吸作用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增加农作物产量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项正确。水淹的农田及时排涝可以保障农作物根部的氧气供应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促进根部的呼吸作用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有利于根的生长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项正确。作物种植时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正其行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通其风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可以使作物周围有充足的二氧化碳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提高光合速率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65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2176914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3657616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中考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突破进阶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5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四川乐山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表示植物叶片中部分生理过程示意图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表示气孔的两种状态示意图。下列相关叙述错误的是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则序号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代表氧气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则序号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代表二氧化碳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气孔处于甲状态时可能促进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的进出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气孔处于乙状态时可能降低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的运输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5T59.eps" descr="id:214749411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3618" y="1310264"/>
            <a:ext cx="2765279" cy="2556024"/>
          </a:xfrm>
          <a:prstGeom prst="rect">
            <a:avLst/>
          </a:prstGeom>
        </p:spPr>
      </p:pic>
      <p:pic>
        <p:nvPicPr>
          <p:cNvPr id="4" name="25T60.eps" descr="id:214749412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668" y="1310265"/>
            <a:ext cx="3832044" cy="255469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503461" y="63157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1459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光合作用吸收二氧化碳释放氧气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项正确。呼吸作用吸收氧气释放二氧化碳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项错误。气孔是植物蒸腾作用的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门户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也是气体交换的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窗口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气孔处于甲开放状态时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可能促进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气体的进出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项正确。蒸腾作用的意义是促进水的吸收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拉动水和无机盐在体内运输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气孔处于乙关闭状态时可能降低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的运输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953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8" name="ZS7QXR104.eps" descr="id:214749393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5899" y="940329"/>
            <a:ext cx="6820203" cy="567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中考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突破进阶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四川眉山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分别表示发生在植物体内的某些生理过程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~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分别代表某种物质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从气孔进出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筛管运输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晚上不进行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不制造有机物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晚上适当升温可增强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提高作物产量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剪些枝叶和傍晚移植可减弱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利于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植物成活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25T24.eps" descr="id:214749403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4077" y="2006591"/>
            <a:ext cx="4006145" cy="2978558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3581453" y="212089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氧气和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二氧化碳从气孔进出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筛管运输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水由导管运输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项错误。晚上没有光照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植物不进行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不制造有机物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蒸腾作用时刻进行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项错误。晚上适当升温可增强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消耗更多有机物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降低作物产量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989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生漆作为一种优良的防腐、防锈涂料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是湖北特产之一。在采割生漆时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需在漆树树皮上割出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“V”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形切口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生漆便流出。生漆在树干内运输的方向及结构是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自上而下、导管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自上而下、筛管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自下而上、导管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自下而上、筛管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45135" y="197541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4162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93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某同学通过研究气孔数量及分布对叶片单位时间内水分散失的影响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建立了下列四种叶片横切模型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其中表示相同条件下单位时间内水分散失最多的是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91844" y="132564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64" y="2074181"/>
            <a:ext cx="6560127" cy="37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从原理上分析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在判断相同条件下单位时间内水分散失最多的模型时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主要依据气孔的数量。气孔数量越多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单位时间内通过气孔散失的水分就越多。结合题图可知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选项的模型中有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个气孔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气孔数量最多。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74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195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下图是验证人体呼出气体成分变化的实验。结合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二氧化碳具有使澄清石灰水变浑浊的特性以及氧气可助燃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的生物学知识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证明呼出气体中二氧化碳含量高于空气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组现象为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组小木条燃烧的时间比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组的长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可验证呼出气体的成分变化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图中四组实验装置可以形成三组对照实验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28162" y="116580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pic>
        <p:nvPicPr>
          <p:cNvPr id="5" name="25T29.eps" descr="id:214749407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884" y="1818553"/>
            <a:ext cx="3587357" cy="2576801"/>
          </a:xfrm>
          <a:prstGeom prst="rect">
            <a:avLst/>
          </a:prstGeom>
        </p:spPr>
      </p:pic>
      <p:pic>
        <p:nvPicPr>
          <p:cNvPr id="6" name="25T30.eps" descr="id:214749408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3912" y="1207366"/>
            <a:ext cx="2708517" cy="31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1480</Words>
  <Application>Microsoft Office PowerPoint</Application>
  <PresentationFormat>宽屏</PresentationFormat>
  <Paragraphs>101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2026-02-05T01:46:06Z</dcterms:modified>
</cp:coreProperties>
</file>